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3"/>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6858000" cx="12192000"/>
  <p:notesSz cx="6858000" cy="9144000"/>
  <p:embeddedFontLst>
    <p:embeddedFont>
      <p:font typeface="Roboto"/>
      <p:regular r:id="rId48"/>
      <p:bold r:id="rId49"/>
      <p:italic r:id="rId50"/>
      <p:boldItalic r:id="rId51"/>
    </p:embeddedFont>
    <p:embeddedFont>
      <p:font typeface="Montserrat"/>
      <p:regular r:id="rId52"/>
      <p:bold r:id="rId53"/>
      <p:italic r:id="rId54"/>
      <p:boldItalic r:id="rId55"/>
    </p:embeddedFont>
    <p:embeddedFont>
      <p:font typeface="Lato"/>
      <p:regular r:id="rId56"/>
      <p:bold r:id="rId57"/>
      <p:italic r:id="rId58"/>
      <p:boldItalic r:id="rId59"/>
    </p:embeddedFont>
    <p:embeddedFont>
      <p:font typeface="Century Gothic"/>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4" roundtripDataSignature="AMtx7mhji5BucYNpDYI7mdUn486dqsrPp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Roboto-regular.fntdata"/><Relationship Id="rId47" Type="http://schemas.openxmlformats.org/officeDocument/2006/relationships/slide" Target="slides/slide42.xml"/><Relationship Id="rId49"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CenturyGothic-italic.fntdata"/><Relationship Id="rId61" Type="http://schemas.openxmlformats.org/officeDocument/2006/relationships/font" Target="fonts/CenturyGothic-bold.fntdata"/><Relationship Id="rId20" Type="http://schemas.openxmlformats.org/officeDocument/2006/relationships/slide" Target="slides/slide15.xml"/><Relationship Id="rId64" Type="http://customschemas.google.com/relationships/presentationmetadata" Target="metadata"/><Relationship Id="rId63" Type="http://schemas.openxmlformats.org/officeDocument/2006/relationships/font" Target="fonts/CenturyGothic-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CenturyGothic-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Montserrat-bold.fntdata"/><Relationship Id="rId52" Type="http://schemas.openxmlformats.org/officeDocument/2006/relationships/font" Target="fonts/Montserrat-regular.fntdata"/><Relationship Id="rId11" Type="http://schemas.openxmlformats.org/officeDocument/2006/relationships/slide" Target="slides/slide6.xml"/><Relationship Id="rId55" Type="http://schemas.openxmlformats.org/officeDocument/2006/relationships/font" Target="fonts/Montserrat-boldItalic.fntdata"/><Relationship Id="rId10" Type="http://schemas.openxmlformats.org/officeDocument/2006/relationships/slide" Target="slides/slide5.xml"/><Relationship Id="rId54" Type="http://schemas.openxmlformats.org/officeDocument/2006/relationships/font" Target="fonts/Montserrat-italic.fntdata"/><Relationship Id="rId13" Type="http://schemas.openxmlformats.org/officeDocument/2006/relationships/slide" Target="slides/slide8.xml"/><Relationship Id="rId57" Type="http://schemas.openxmlformats.org/officeDocument/2006/relationships/font" Target="fonts/Lato-bold.fntdata"/><Relationship Id="rId12" Type="http://schemas.openxmlformats.org/officeDocument/2006/relationships/slide" Target="slides/slide7.xml"/><Relationship Id="rId56" Type="http://schemas.openxmlformats.org/officeDocument/2006/relationships/font" Target="fonts/Lato-regular.fntdata"/><Relationship Id="rId15" Type="http://schemas.openxmlformats.org/officeDocument/2006/relationships/slide" Target="slides/slide10.xml"/><Relationship Id="rId59" Type="http://schemas.openxmlformats.org/officeDocument/2006/relationships/font" Target="fonts/Lato-boldItalic.fntdata"/><Relationship Id="rId14" Type="http://schemas.openxmlformats.org/officeDocument/2006/relationships/slide" Target="slides/slide9.xml"/><Relationship Id="rId58" Type="http://schemas.openxmlformats.org/officeDocument/2006/relationships/font" Target="fonts/La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JenkinsPipeForce@gmail.com" TargetMode="External"/><Relationship Id="rId3" Type="http://schemas.openxmlformats.org/officeDocument/2006/relationships/hyperlink" Target="mailto:centerofexcellence@revature.com"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dureka.co/devops"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loudbees.com/team/kohsuke-kawaguchi"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Belgium"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pinnaker.io/reference/artifacts-with-artifactsrewrite/"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89973df86c_7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89973df86c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Hello everyone - my name is Daniel Wallace.  It is my pleasure to present to you today the Revature April 2020 batch Project 3 - DevOps Pipeline Force.  The batch is focused on DevOps pipeline procedures using today’s trending software suites for automated solutions used within major software companies worldwide.  This project is intended as a multifunctional pipeline to help development teams standup their applications in a streamlined manner - taking away the pains of understanding DevOps software - and letting them custom configure very few parameters with tools they are more familiar with such as Git - where a simple account &amp; repository name will make this automated process painless for the developer to use.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this project, I was the Scrum Master - the person that takes client needs from Revature’s project managers August Duet &amp; William Gentry, and work with our team leaders for the certain software suites - Ansible, Jenkins, Spinnaker &amp; Kubernetes.  Together we designed the pipeline details and functionality to meet the client needs.  Each team was comprised of Engineers that have become knowledgeable in their respective roles.  With no further adue - I am pleased to hand this presentation off to Paityn Maynard to introduce you to the world of DevOps Engineering!</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89973df86c_16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89973df86c_16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Passing of parameters and generating unique job names based on a logical structure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89973df86c_16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89973df86c_16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Ansible playbooks are nice and easy to write, and very configurable. Ansible playbook written in YAML which executes two separate modules, and the inputs are parameterized using variables to support the automated process. Here, Ansible’s Jenkins_job module creates a new job at the specified Jenkins server url, using the specified job template. We don’t want the trainer to have to set up webhooks themselves in github, so the github_webhook module will set up the webhooks automatically in GitHub, so that the new Jenkins Job runs automatically in response to push events on the repo.</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89973df86c_16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89973df86c_16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Our final task was to have every Jenkins job automatically send email notifications in case of a build failure. In order to do this, we created an email to send these notifications called </a:t>
            </a:r>
            <a:r>
              <a:rPr lang="en-US" u="sng">
                <a:solidFill>
                  <a:schemeClr val="hlink"/>
                </a:solidFill>
                <a:hlinkClick r:id="rId2"/>
              </a:rPr>
              <a:t>JenkinsPipeForce@gmail.com</a:t>
            </a:r>
            <a:r>
              <a:rPr lang="en-US"/>
              <a:t>, and added a Post-Build step in the Jenkinsfile to send an email notification to the </a:t>
            </a:r>
            <a:r>
              <a:rPr lang="en-US" u="sng">
                <a:solidFill>
                  <a:schemeClr val="hlink"/>
                </a:solidFill>
                <a:hlinkClick r:id="rId3"/>
              </a:rPr>
              <a:t>centerofexcellence@revature.com</a:t>
            </a:r>
            <a:r>
              <a:rPr lang="en-US"/>
              <a:t> upon a build failure. In this email, we included the name and build number of the job that failed, along with the GitHub URL, branch, and commit SHA. In addition, we attached the logs of the build to show what error occurred.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89973df86c_16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89973df86c_16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a:t>Hi! I am Dylan Tran. While working with Ansible, our team faced some challenges that </a:t>
            </a:r>
            <a:r>
              <a:rPr lang="en-US"/>
              <a:t>impeded</a:t>
            </a:r>
            <a:r>
              <a:rPr lang="en-US"/>
              <a:t> our progress.</a:t>
            </a:r>
            <a:endParaRPr/>
          </a:p>
          <a:p>
            <a:pPr indent="0" lvl="0" marL="0" rtl="0" algn="l">
              <a:lnSpc>
                <a:spcPct val="115000"/>
              </a:lnSpc>
              <a:spcBef>
                <a:spcPts val="1200"/>
              </a:spcBef>
              <a:spcAft>
                <a:spcPts val="0"/>
              </a:spcAft>
              <a:buNone/>
            </a:pPr>
            <a:r>
              <a:rPr lang="en-US"/>
              <a:t>Our first setback was the delay in acquiring access to Revature’s AWS network which impacted our ability to create and run Ansible playbooks. We remedied this problem by creating our own test servers for Ansible and Jenkins.</a:t>
            </a:r>
            <a:endParaRPr/>
          </a:p>
          <a:p>
            <a:pPr indent="0" lvl="0" marL="0" rtl="0" algn="l">
              <a:lnSpc>
                <a:spcPct val="115000"/>
              </a:lnSpc>
              <a:spcBef>
                <a:spcPts val="1200"/>
              </a:spcBef>
              <a:spcAft>
                <a:spcPts val="0"/>
              </a:spcAft>
              <a:buNone/>
            </a:pPr>
            <a:r>
              <a:rPr lang="en-US"/>
              <a:t>Our second setback was the large scope of Ansible. As Ansible is an automation engine for many IT services, it could fulfill many roles, bringing confusion on the extent of how much we should implement. This was resolved through collaboration with the other teams to specify what roles Ansible was best suited for. For example, we were originally thinking of using Ansible for deployment, but decided on Spinnaker because it was better suited for this task.</a:t>
            </a:r>
            <a:endParaRPr/>
          </a:p>
          <a:p>
            <a:pPr indent="0" lvl="0" marL="0" rtl="0" algn="l">
              <a:spcBef>
                <a:spcPts val="1200"/>
              </a:spcBef>
              <a:spcAft>
                <a:spcPts val="0"/>
              </a:spcAft>
              <a:buNone/>
            </a:pPr>
            <a:r>
              <a:rPr lang="en-US"/>
              <a:t>Next Slide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89973df86c_16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89973df86c_16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a:t>Though our main tasks are complete, there were additional features we would like to implement during the next phase: The automation of ECR repository creation and a “clean-up” playbook</a:t>
            </a:r>
            <a:endParaRPr/>
          </a:p>
          <a:p>
            <a:pPr indent="0" lvl="0" marL="0" rtl="0" algn="l">
              <a:lnSpc>
                <a:spcPct val="115000"/>
              </a:lnSpc>
              <a:spcBef>
                <a:spcPts val="1200"/>
              </a:spcBef>
              <a:spcAft>
                <a:spcPts val="0"/>
              </a:spcAft>
              <a:buNone/>
            </a:pPr>
            <a:r>
              <a:rPr lang="en-US"/>
              <a:t>Automating the ECR repo creation through Ansible would save time as the project owner would no longer be required to manually create one if they chose to start a new Caliber project. Basically, the initialization process would be completely automatic and a new repo would be created if it did not exist.</a:t>
            </a:r>
            <a:endParaRPr/>
          </a:p>
          <a:p>
            <a:pPr indent="0" lvl="0" marL="0" rtl="0" algn="l">
              <a:lnSpc>
                <a:spcPct val="115000"/>
              </a:lnSpc>
              <a:spcBef>
                <a:spcPts val="1200"/>
              </a:spcBef>
              <a:spcAft>
                <a:spcPts val="0"/>
              </a:spcAft>
              <a:buNone/>
            </a:pPr>
            <a:r>
              <a:rPr lang="en-US"/>
              <a:t>A clean-up playbook would remove old Jenkins jobs and delete the images produced by those builds. This would be useful in keeping the Jenkins management site less congested and free up memory within the server.</a:t>
            </a:r>
            <a:endParaRPr/>
          </a:p>
          <a:p>
            <a:pPr indent="0" lvl="0" marL="0" rtl="0" algn="l">
              <a:lnSpc>
                <a:spcPct val="115000"/>
              </a:lnSpc>
              <a:spcBef>
                <a:spcPts val="1200"/>
              </a:spcBef>
              <a:spcAft>
                <a:spcPts val="1200"/>
              </a:spcAft>
              <a:buNone/>
            </a:pPr>
            <a:r>
              <a:rPr lang="en-US"/>
              <a:t>Now, I will pass it over to Danarrius to explain more about Jenkins and its role in our project.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89973df86c_2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89973df86c_2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89973df86c_26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89973df86c_26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89973df86c_26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89973df86c_26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050">
                <a:solidFill>
                  <a:srgbClr val="3C4043"/>
                </a:solidFill>
                <a:highlight>
                  <a:srgbClr val="FFFFFF"/>
                </a:highlight>
                <a:latin typeface="Roboto"/>
                <a:ea typeface="Roboto"/>
                <a:cs typeface="Roboto"/>
                <a:sym typeface="Roboto"/>
              </a:rPr>
              <a:t>an open source automation server which enables developers around the world to reliably build, test, and deploy their software. Also, by utilizing various plugins Jenkins </a:t>
            </a:r>
            <a:r>
              <a:rPr lang="en-US" sz="1200">
                <a:solidFill>
                  <a:srgbClr val="4A4A4A"/>
                </a:solidFill>
                <a:highlight>
                  <a:srgbClr val="FFFFFF"/>
                </a:highlight>
              </a:rPr>
              <a:t>makes it easier for developers to integrate changes to projects and, for users to obtain a fresh builds. This is know as continuous integration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89973df86c_36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89973df86c_36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A4A4A"/>
                </a:solidFill>
                <a:highlight>
                  <a:srgbClr val="FFFFFF"/>
                </a:highlight>
              </a:rPr>
              <a:t>Continuous Integration is the most important part of the DevOps process that is used to integrate various </a:t>
            </a:r>
            <a:r>
              <a:rPr i="1" lang="en-US" sz="1200">
                <a:solidFill>
                  <a:srgbClr val="007BFF"/>
                </a:solidFill>
                <a:highlight>
                  <a:srgbClr val="FFFFFF"/>
                </a:highlight>
                <a:uFill>
                  <a:noFill/>
                </a:uFill>
                <a:hlinkClick r:id="rId2"/>
              </a:rPr>
              <a:t>DevOps stages</a:t>
            </a:r>
            <a:r>
              <a:rPr lang="en-US" sz="1200">
                <a:solidFill>
                  <a:srgbClr val="4A4A4A"/>
                </a:solidFill>
                <a:highlight>
                  <a:srgbClr val="FFFFFF"/>
                </a:highlight>
              </a:rPr>
              <a:t>. Jenkins is the most famous Continuous Integration tool. </a:t>
            </a:r>
            <a:r>
              <a:rPr b="1" lang="en-US" sz="1200">
                <a:solidFill>
                  <a:srgbClr val="222222"/>
                </a:solidFill>
                <a:highlight>
                  <a:srgbClr val="FFFFFF"/>
                </a:highlight>
                <a:latin typeface="Roboto"/>
                <a:ea typeface="Roboto"/>
                <a:cs typeface="Roboto"/>
                <a:sym typeface="Roboto"/>
              </a:rPr>
              <a:t>Jenkins</a:t>
            </a:r>
            <a:r>
              <a:rPr lang="en-US" sz="1200">
                <a:solidFill>
                  <a:srgbClr val="222222"/>
                </a:solidFill>
                <a:highlight>
                  <a:srgbClr val="FFFFFF"/>
                </a:highlight>
                <a:latin typeface="Roboto"/>
                <a:ea typeface="Roboto"/>
                <a:cs typeface="Roboto"/>
                <a:sym typeface="Roboto"/>
              </a:rPr>
              <a:t> has become the open source standard for managing the developer side of </a:t>
            </a:r>
            <a:r>
              <a:rPr b="1" lang="en-US" sz="1200">
                <a:solidFill>
                  <a:srgbClr val="222222"/>
                </a:solidFill>
                <a:highlight>
                  <a:srgbClr val="FFFFFF"/>
                </a:highlight>
                <a:latin typeface="Roboto"/>
                <a:ea typeface="Roboto"/>
                <a:cs typeface="Roboto"/>
                <a:sym typeface="Roboto"/>
              </a:rPr>
              <a:t>devops</a:t>
            </a:r>
            <a:r>
              <a:rPr lang="en-US" sz="1200">
                <a:solidFill>
                  <a:srgbClr val="222222"/>
                </a:solidFill>
                <a:highlight>
                  <a:srgbClr val="FFFFFF"/>
                </a:highlight>
                <a:latin typeface="Roboto"/>
                <a:ea typeface="Roboto"/>
                <a:cs typeface="Roboto"/>
                <a:sym typeface="Roboto"/>
              </a:rPr>
              <a:t>, from source code management to delivering code to production. ... </a:t>
            </a:r>
            <a:r>
              <a:rPr b="1" lang="en-US" sz="1200">
                <a:solidFill>
                  <a:srgbClr val="222222"/>
                </a:solidFill>
                <a:highlight>
                  <a:srgbClr val="FFFFFF"/>
                </a:highlight>
                <a:latin typeface="Roboto"/>
                <a:ea typeface="Roboto"/>
                <a:cs typeface="Roboto"/>
                <a:sym typeface="Roboto"/>
              </a:rPr>
              <a:t>Jenkins</a:t>
            </a:r>
            <a:r>
              <a:rPr lang="en-US" sz="1200">
                <a:solidFill>
                  <a:srgbClr val="222222"/>
                </a:solidFill>
                <a:highlight>
                  <a:srgbClr val="FFFFFF"/>
                </a:highlight>
                <a:latin typeface="Roboto"/>
                <a:ea typeface="Roboto"/>
                <a:cs typeface="Roboto"/>
                <a:sym typeface="Roboto"/>
              </a:rPr>
              <a:t> is a continuous integration (CI) and continuous delivery (CD) solution.</a:t>
            </a:r>
            <a:endParaRPr sz="1200">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22222"/>
              </a:solidFill>
              <a:highlight>
                <a:srgbClr val="FFFFFF"/>
              </a:highlight>
              <a:latin typeface="Roboto"/>
              <a:ea typeface="Roboto"/>
              <a:cs typeface="Roboto"/>
              <a:sym typeface="Robo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89973df86c_26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89973df86c_26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222222"/>
              </a:buClr>
              <a:buSzPts val="1200"/>
              <a:buFont typeface="Roboto"/>
              <a:buChar char="●"/>
            </a:pPr>
            <a:r>
              <a:rPr lang="en-US" sz="1200">
                <a:solidFill>
                  <a:srgbClr val="222222"/>
                </a:solidFill>
                <a:highlight>
                  <a:srgbClr val="FFFFFF"/>
                </a:highlight>
                <a:latin typeface="Roboto"/>
                <a:ea typeface="Roboto"/>
                <a:cs typeface="Roboto"/>
                <a:sym typeface="Roboto"/>
              </a:rPr>
              <a:t>According to cloudBEES Jenkins  </a:t>
            </a:r>
            <a:r>
              <a:rPr lang="en-US" sz="1200">
                <a:solidFill>
                  <a:srgbClr val="1E252C"/>
                </a:solidFill>
                <a:highlight>
                  <a:srgbClr val="FFFFFF"/>
                </a:highlight>
              </a:rPr>
              <a:t>project was started in 2004 (originally called Hudson)</a:t>
            </a:r>
            <a:r>
              <a:rPr lang="en-US" sz="1200">
                <a:solidFill>
                  <a:srgbClr val="222222"/>
                </a:solidFill>
                <a:highlight>
                  <a:srgbClr val="FFFFFF"/>
                </a:highlight>
                <a:latin typeface="Roboto"/>
                <a:ea typeface="Roboto"/>
                <a:cs typeface="Roboto"/>
                <a:sym typeface="Roboto"/>
              </a:rPr>
              <a:t> by </a:t>
            </a:r>
            <a:r>
              <a:rPr lang="en-US" sz="1200">
                <a:solidFill>
                  <a:srgbClr val="1770A5"/>
                </a:solidFill>
                <a:highlight>
                  <a:srgbClr val="FFFFFF"/>
                </a:highlight>
                <a:uFill>
                  <a:noFill/>
                </a:uFill>
                <a:hlinkClick r:id="rId2"/>
              </a:rPr>
              <a:t>Kohsuke Kawaguchi</a:t>
            </a:r>
            <a:r>
              <a:rPr lang="en-US" sz="1200">
                <a:solidFill>
                  <a:srgbClr val="1E252C"/>
                </a:solidFill>
                <a:highlight>
                  <a:srgbClr val="FFFFFF"/>
                </a:highlight>
              </a:rPr>
              <a:t>,while he was working at Sun Microsystems.</a:t>
            </a:r>
            <a:r>
              <a:rPr lang="en-US" sz="1200">
                <a:solidFill>
                  <a:srgbClr val="222222"/>
                </a:solidFill>
                <a:highlight>
                  <a:srgbClr val="FFFFFF"/>
                </a:highlight>
                <a:latin typeface="Roboto"/>
                <a:ea typeface="Roboto"/>
                <a:cs typeface="Roboto"/>
                <a:sym typeface="Roboto"/>
              </a:rPr>
              <a:t>Jenkins is an open source tool with much support from its community. </a:t>
            </a:r>
            <a:r>
              <a:rPr lang="en-US" sz="1200">
                <a:solidFill>
                  <a:srgbClr val="222222"/>
                </a:solidFill>
                <a:highlight>
                  <a:srgbClr val="FFFFFF"/>
                </a:highlight>
                <a:latin typeface="Roboto"/>
                <a:ea typeface="Roboto"/>
                <a:cs typeface="Roboto"/>
                <a:sym typeface="Roboto"/>
              </a:rPr>
              <a:t> It has more than 1000 plug-in to make the work easier.</a:t>
            </a:r>
            <a:endParaRPr sz="1200">
              <a:solidFill>
                <a:srgbClr val="222222"/>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22222"/>
              </a:buClr>
              <a:buSzPts val="1200"/>
              <a:buFont typeface="Roboto"/>
              <a:buChar char="●"/>
            </a:pPr>
            <a:r>
              <a:rPr lang="en-US" sz="1200">
                <a:solidFill>
                  <a:srgbClr val="222222"/>
                </a:solidFill>
                <a:highlight>
                  <a:srgbClr val="FFFFFF"/>
                </a:highlight>
                <a:latin typeface="Roboto"/>
                <a:ea typeface="Roboto"/>
                <a:cs typeface="Roboto"/>
                <a:sym typeface="Roboto"/>
              </a:rPr>
              <a:t>It is easy to create new Jenkins plugin ( 1-just go to Manage Jenkins, 2- Manage Plugins then choose available plugins Hence it can be portable to almost all major platforms.</a:t>
            </a:r>
            <a:endParaRPr b="1" sz="1200">
              <a:solidFill>
                <a:srgbClr val="222222"/>
              </a:solidFill>
              <a:highlight>
                <a:srgbClr val="FFFFFF"/>
              </a:highlight>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89973df86c_7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89973df86c_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Thank you Daniel! Good Day Everyone I am Paityn Maynard I am going tell you about what is DevOps and how It came to be!</a:t>
            </a:r>
            <a:endParaRPr/>
          </a:p>
          <a:p>
            <a:pPr indent="0" lvl="0" marL="0" rtl="0" algn="l">
              <a:spcBef>
                <a:spcPts val="0"/>
              </a:spcBef>
              <a:spcAft>
                <a:spcPts val="0"/>
              </a:spcAft>
              <a:buNone/>
            </a:pPr>
            <a:r>
              <a:rPr lang="en-US"/>
              <a:t>So..</a:t>
            </a:r>
            <a:endParaRPr/>
          </a:p>
          <a:p>
            <a:pPr indent="0" lvl="0" marL="0" rtl="0" algn="l">
              <a:spcBef>
                <a:spcPts val="0"/>
              </a:spcBef>
              <a:spcAft>
                <a:spcPts val="0"/>
              </a:spcAft>
              <a:buNone/>
            </a:pPr>
            <a:r>
              <a:rPr lang="en-US"/>
              <a:t>WHAT IS DEV OPS?</a:t>
            </a:r>
            <a:br>
              <a:rPr lang="en-US"/>
            </a:br>
            <a:r>
              <a:rPr lang="en-US"/>
              <a:t>(SPEECH) - Dev ops is the practice of combining software development and IT Operations to make the creation of software development faster and easier, while still maintaining high performing software.</a:t>
            </a:r>
            <a:br>
              <a:rPr lang="en-US"/>
            </a:br>
            <a:r>
              <a:rPr lang="en-US"/>
              <a:t>Okay so..</a:t>
            </a:r>
            <a:br>
              <a:rPr lang="en-US"/>
            </a:br>
            <a:r>
              <a:rPr lang="en-US"/>
              <a:t>WHO CREATED DEV OPS?</a:t>
            </a:r>
            <a:endParaRPr/>
          </a:p>
          <a:p>
            <a:pPr indent="0" lvl="0" marL="0" rtl="0" algn="l">
              <a:spcBef>
                <a:spcPts val="0"/>
              </a:spcBef>
              <a:spcAft>
                <a:spcPts val="0"/>
              </a:spcAft>
              <a:buClr>
                <a:schemeClr val="dk1"/>
              </a:buClr>
              <a:buSzPts val="1100"/>
              <a:buFont typeface="Arial"/>
              <a:buNone/>
            </a:pPr>
            <a:r>
              <a:rPr lang="en-US">
                <a:solidFill>
                  <a:schemeClr val="dk1"/>
                </a:solidFill>
              </a:rPr>
              <a:t>Patrick </a:t>
            </a:r>
            <a:r>
              <a:rPr lang="en-US">
                <a:solidFill>
                  <a:schemeClr val="dk1"/>
                </a:solidFill>
              </a:rPr>
              <a:t>Debois is said to be the founder after taking a project by the Belgian government, that left him in discontent after seeing the lack of cohesion and separation between the application development team and operations team.</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DevOp Fun Fact:</a:t>
            </a:r>
            <a:endParaRPr>
              <a:solidFill>
                <a:schemeClr val="dk1"/>
              </a:solidFill>
            </a:endParaRPr>
          </a:p>
          <a:p>
            <a:pPr indent="0" lvl="0" marL="0" rtl="0" algn="l">
              <a:spcBef>
                <a:spcPts val="0"/>
              </a:spcBef>
              <a:spcAft>
                <a:spcPts val="0"/>
              </a:spcAft>
              <a:buNone/>
            </a:pPr>
            <a:r>
              <a:rPr lang="en-US" sz="1050">
                <a:solidFill>
                  <a:srgbClr val="202122"/>
                </a:solidFill>
                <a:highlight>
                  <a:srgbClr val="FFFFFF"/>
                </a:highlight>
              </a:rPr>
              <a:t>In two thousand nine (2009), the first conference named devopsdays was held in </a:t>
            </a:r>
            <a:r>
              <a:rPr lang="en-US" sz="1050">
                <a:solidFill>
                  <a:srgbClr val="0B0080"/>
                </a:solidFill>
                <a:highlight>
                  <a:srgbClr val="FFFFFF"/>
                </a:highlight>
                <a:uFill>
                  <a:noFill/>
                </a:uFill>
                <a:hlinkClick r:id="rId2"/>
              </a:rPr>
              <a:t>Belgium</a:t>
            </a:r>
            <a:r>
              <a:rPr lang="en-US" sz="1050">
                <a:solidFill>
                  <a:srgbClr val="202122"/>
                </a:solidFill>
                <a:highlight>
                  <a:srgbClr val="FFFFFF"/>
                </a:highlight>
              </a:rPr>
              <a:t>. The conference was founded by Belgian consultant, project manager and agile practitioner Patrick Debois. The conference has now spread to other countries.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89973df86c_26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89973df86c_26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Hello, my name is William Chung.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To Implement Jenkins, we first had to install and run a Jenkins server. This Jenkins server was installed on an Amazon EC2 instance provided by Revature. </a:t>
            </a:r>
            <a:endParaRPr/>
          </a:p>
          <a:p>
            <a:pPr indent="0" lvl="0" marL="0" rtl="0" algn="l">
              <a:spcBef>
                <a:spcPts val="0"/>
              </a:spcBef>
              <a:spcAft>
                <a:spcPts val="0"/>
              </a:spcAft>
              <a:buNone/>
            </a:pPr>
            <a:r>
              <a:rPr lang="en-US"/>
              <a:t>To Install Jenkins, we had to SSH into the instance and use Docker to pull the official Jenkins image and run it as a container. This container allowed us to access Jenkins as a web GUI by exposing a port on the instance. We also took the opportunity to install tools like Git and Maven, while we were were connected remotely.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With the web GUI running, we created users for the teammates to use and configured the Global settings like ECR, Docker, and GitHub credentials. We configured Source Code Management for GitHub by giving the repo URLs and specifying the branches to pull (dev branches). We also installed and configured plugins for Maven, Angular, Sonar Scanner, and Email notifications.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 Trigger was also created for Ansible to call upon Jenkins to start the Build pipeline for a specific Job or 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next slide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89973df86c_26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89973df86c_26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 Jenkins Build is one instance of a Project or Job pipeline running from start to finish.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Build is carried out declaratively by a Jenkinsfile, located usually at the root directory of the project. This Jenkinsfile is written in Groovy, a language built on top of Java with the benefit of loose types.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Jenkins Build and its Declarative Jenkinsfile is comprised of “Stages”, which we give readable names such as “Initialize” or “Build image” or “Deploy Image to ECR”. These Stages are themselves comprised of “Steps”, which are the individual bits of instruction for the pipeline. Steps can range from any executable groovy function previously defined, to shell commands to the linux OS, or CLI commands using docker, maven, or any other plugin or tool being used.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 pass the next slide to my teammate Damier.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89973df86c_26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89973df86c_26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for the java we familiar with it so well because we been train for that in the entire training of  program with the previous project. </a:t>
            </a:r>
            <a:endParaRPr/>
          </a:p>
          <a:p>
            <a:pPr indent="0" lvl="0" marL="0" rtl="0" algn="l">
              <a:spcBef>
                <a:spcPts val="0"/>
              </a:spcBef>
              <a:spcAft>
                <a:spcPts val="0"/>
              </a:spcAft>
              <a:buNone/>
            </a:pPr>
            <a:r>
              <a:rPr lang="en-US"/>
              <a:t>the handicap was with Angular and Nodejs file project  every time we build the image, it did not like  the instation where the module and package-lock.json (Image size 682.1 MB)</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89973df86c_26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89973df86c_26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 We learn a lot in this training, we gain experiences </a:t>
            </a:r>
            <a:r>
              <a:rPr lang="en-US"/>
              <a:t>especially</a:t>
            </a:r>
            <a:r>
              <a:rPr lang="en-US"/>
              <a:t> in our task assigned, for us it was Jenkin task responsibility </a:t>
            </a:r>
            <a:endParaRPr/>
          </a:p>
          <a:p>
            <a:pPr indent="0" lvl="0" marL="0" rtl="0" algn="l">
              <a:spcBef>
                <a:spcPts val="0"/>
              </a:spcBef>
              <a:spcAft>
                <a:spcPts val="0"/>
              </a:spcAft>
              <a:buNone/>
            </a:pPr>
            <a:r>
              <a:rPr lang="en-US"/>
              <a:t>we fill more comfortable by now and  look forward for  the work environment experiences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Good day everyone!! Once more I am Paityn Maynard I will be introducing Spinnaker and its role in our DevOps Pipeline</a:t>
            </a:r>
            <a:endParaRPr/>
          </a:p>
        </p:txBody>
      </p:sp>
      <p:sp>
        <p:nvSpPr>
          <p:cNvPr id="443" name="Google Shape;443;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89973df86c_18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89973df86c_18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Spinnaker is an open-source, CD platform that helps you release software changes with ease and speed</a:t>
            </a:r>
            <a:endParaRPr/>
          </a:p>
          <a:p>
            <a:pPr indent="0" lvl="0" marL="0" rtl="0" algn="l">
              <a:spcBef>
                <a:spcPts val="0"/>
              </a:spcBef>
              <a:spcAft>
                <a:spcPts val="0"/>
              </a:spcAft>
              <a:buNone/>
            </a:pPr>
            <a:r>
              <a:rPr lang="en-US"/>
              <a:t>Application Management meaning viewing and managing Cloud Resources</a:t>
            </a:r>
            <a:endParaRPr/>
          </a:p>
          <a:p>
            <a:pPr indent="0" lvl="0" marL="0" rtl="0" algn="l">
              <a:spcBef>
                <a:spcPts val="0"/>
              </a:spcBef>
              <a:spcAft>
                <a:spcPts val="0"/>
              </a:spcAft>
              <a:buNone/>
            </a:pPr>
            <a:r>
              <a:rPr lang="en-US"/>
              <a:t>Application Deployment meaning sending the application to our Kubernetes Cluster</a:t>
            </a:r>
            <a:endParaRPr/>
          </a:p>
          <a:p>
            <a:pPr indent="0" lvl="0" marL="0" rtl="0" algn="l">
              <a:spcBef>
                <a:spcPts val="0"/>
              </a:spcBef>
              <a:spcAft>
                <a:spcPts val="0"/>
              </a:spcAft>
              <a:buNone/>
            </a:pPr>
            <a:r>
              <a:rPr lang="en-US"/>
              <a:t>In Our Project We used it to</a:t>
            </a:r>
            <a:r>
              <a:rPr lang="en-US"/>
              <a:t> continue the DevOPs Pipeline from where Jenkins leaves off</a:t>
            </a:r>
            <a:endParaRPr/>
          </a:p>
          <a:p>
            <a:pPr indent="0" lvl="0" marL="0" rtl="0" algn="l">
              <a:spcBef>
                <a:spcPts val="0"/>
              </a:spcBef>
              <a:spcAft>
                <a:spcPts val="0"/>
              </a:spcAft>
              <a:buNone/>
            </a:pPr>
            <a:r>
              <a:rPr lang="en-US"/>
              <a:t>Moving us from a </a:t>
            </a:r>
            <a:r>
              <a:rPr lang="en-US"/>
              <a:t>Continuous</a:t>
            </a:r>
            <a:r>
              <a:rPr lang="en-US"/>
              <a:t> </a:t>
            </a:r>
            <a:r>
              <a:rPr lang="en-US"/>
              <a:t>Integration</a:t>
            </a:r>
            <a:r>
              <a:rPr lang="en-US"/>
              <a:t> Pipeline to a </a:t>
            </a:r>
            <a:r>
              <a:rPr lang="en-US"/>
              <a:t>Continuous</a:t>
            </a:r>
            <a:r>
              <a:rPr lang="en-US"/>
              <a:t> Deployment Pipeline</a:t>
            </a:r>
            <a:endParaRPr/>
          </a:p>
          <a:p>
            <a:pPr indent="0" lvl="0" marL="0" rtl="0" algn="l">
              <a:spcBef>
                <a:spcPts val="0"/>
              </a:spcBef>
              <a:spcAft>
                <a:spcPts val="0"/>
              </a:spcAft>
              <a:buNone/>
            </a:pPr>
            <a:r>
              <a:rPr lang="en-US"/>
              <a:t>A </a:t>
            </a:r>
            <a:r>
              <a:rPr lang="en-US"/>
              <a:t>pipeline in Spinnaker, </a:t>
            </a:r>
            <a:r>
              <a:rPr lang="en-US">
                <a:solidFill>
                  <a:schemeClr val="dk1"/>
                </a:solidFill>
              </a:rPr>
              <a:t>is the key deployment management construct </a:t>
            </a:r>
            <a:r>
              <a:rPr lang="en-US"/>
              <a:t>.It consists of a sequence of actions, known as stages.</a:t>
            </a:r>
            <a:endParaRPr/>
          </a:p>
          <a:p>
            <a:pPr indent="0" lvl="0" marL="0" rtl="0" algn="l">
              <a:spcBef>
                <a:spcPts val="0"/>
              </a:spcBef>
              <a:spcAft>
                <a:spcPts val="0"/>
              </a:spcAft>
              <a:buNone/>
            </a:pPr>
            <a:r>
              <a:rPr lang="en-US"/>
              <a:t>We utilized the Spinnaker’s Bake and Deploy Stages which Bart will go into more detail later</a:t>
            </a:r>
            <a:endParaRPr/>
          </a:p>
          <a:p>
            <a:pPr indent="0" lvl="0" marL="0" rtl="0" algn="l">
              <a:spcBef>
                <a:spcPts val="0"/>
              </a:spcBef>
              <a:spcAft>
                <a:spcPts val="0"/>
              </a:spcAft>
              <a:buNone/>
            </a:pPr>
            <a:r>
              <a:rPr lang="en-US"/>
              <a:t>To talk about the goals we had for Spinnakers  I am going to turn it over to Johnny</a:t>
            </a:r>
            <a:endParaRPr/>
          </a:p>
          <a:p>
            <a:pPr indent="0" lvl="0" marL="0" rtl="0" algn="l">
              <a:spcBef>
                <a:spcPts val="0"/>
              </a:spcBef>
              <a:spcAft>
                <a:spcPts val="0"/>
              </a:spcAft>
              <a:buNone/>
            </a:pPr>
            <a:r>
              <a:t/>
            </a:r>
            <a:endParaRPr sz="9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888f4984a2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888f4984a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Thank you Paityn, my name is Johnny Sheerin: and now that everyone has a basic understanding of how spinnaker </a:t>
            </a:r>
            <a:r>
              <a:rPr lang="en-US"/>
              <a:t>contributes</a:t>
            </a:r>
            <a:r>
              <a:rPr lang="en-US"/>
              <a:t> to application management and </a:t>
            </a:r>
            <a:r>
              <a:rPr lang="en-US"/>
              <a:t>continuous</a:t>
            </a:r>
            <a:r>
              <a:rPr lang="en-US"/>
              <a:t> delivery, I am here to tell you guys how our team used Spinnaker to </a:t>
            </a:r>
            <a:r>
              <a:rPr lang="en-US"/>
              <a:t>achieve</a:t>
            </a:r>
            <a:r>
              <a:rPr lang="en-US"/>
              <a:t> </a:t>
            </a:r>
            <a:r>
              <a:rPr lang="en-US"/>
              <a:t>continuous</a:t>
            </a:r>
            <a:r>
              <a:rPr lang="en-US"/>
              <a:t> delivery in our Dev/Ops Pipeline.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Although Spinnaker can also be an application </a:t>
            </a:r>
            <a:r>
              <a:rPr lang="en-US"/>
              <a:t>management</a:t>
            </a:r>
            <a:r>
              <a:rPr lang="en-US"/>
              <a:t> tool we chose to use it </a:t>
            </a:r>
            <a:r>
              <a:rPr lang="en-US"/>
              <a:t>strictly</a:t>
            </a:r>
            <a:r>
              <a:rPr lang="en-US"/>
              <a:t> for the </a:t>
            </a:r>
            <a:r>
              <a:rPr lang="en-US"/>
              <a:t>continuous</a:t>
            </a:r>
            <a:r>
              <a:rPr lang="en-US"/>
              <a:t> deployment side.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Once Jenkins is done with its pipeline, Spinnaker would pick up. Pulling the helm charts from a s3 Spinnaker will build an </a:t>
            </a:r>
            <a:r>
              <a:rPr lang="en-US"/>
              <a:t>artifact</a:t>
            </a:r>
            <a:r>
              <a:rPr lang="en-US"/>
              <a:t> that would allow deployment through a kubernetes cluster. This is part of a stage called baking. Once the artifact is baked. Spinnaker would move into its deployment stage of the pipeline. Spinnaker will automatically deploy the baked artifact to our Kubernetes cluster. If the artifact is </a:t>
            </a:r>
            <a:r>
              <a:rPr lang="en-US"/>
              <a:t>successfully</a:t>
            </a:r>
            <a:r>
              <a:rPr lang="en-US"/>
              <a:t> deployed to the kubernetes cluster spinnaker has done its job in </a:t>
            </a:r>
            <a:r>
              <a:rPr lang="en-US"/>
              <a:t>achieving</a:t>
            </a:r>
            <a:r>
              <a:rPr lang="en-US"/>
              <a:t> </a:t>
            </a:r>
            <a:r>
              <a:rPr lang="en-US"/>
              <a:t>continuous</a:t>
            </a:r>
            <a:r>
              <a:rPr lang="en-US"/>
              <a:t> deployment.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Thank you everyone for listening, again my name I Johnny Sheerin. I will now hand you off to Bart who will go into more detail about the stages of spinnaker.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888f4984a2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888f4984a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Thank you Johnny, my name is Barthelemy Martinon and I will quickly discuss the two stages of which defines Spinnaker’s role in our 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Baking here refers to the process of creating a machine image.</a:t>
            </a:r>
            <a:endParaRPr/>
          </a:p>
          <a:p>
            <a:pPr indent="457200" lvl="0" marL="0" rtl="0" algn="l">
              <a:spcBef>
                <a:spcPts val="0"/>
              </a:spcBef>
              <a:spcAft>
                <a:spcPts val="0"/>
              </a:spcAft>
              <a:buNone/>
            </a:pPr>
            <a:r>
              <a:rPr lang="en-US"/>
              <a:t>It pulls Helm charts from the S3, and uses those charts to build an artifact. </a:t>
            </a:r>
            <a:endParaRPr/>
          </a:p>
          <a:p>
            <a:pPr indent="457200" lvl="0" marL="0" rtl="0" algn="l">
              <a:spcBef>
                <a:spcPts val="0"/>
              </a:spcBef>
              <a:spcAft>
                <a:spcPts val="0"/>
              </a:spcAft>
              <a:buNone/>
            </a:pPr>
            <a:r>
              <a:rPr lang="en-US"/>
              <a:t>An artifact is a JSON object matching this specification, not the actual artifact contents. The key distinction is that the artifact is a reference or a pointer to a resource, not the resource itself.</a:t>
            </a:r>
            <a:endParaRPr/>
          </a:p>
          <a:p>
            <a:pPr indent="457200" lvl="0" marL="0" rtl="0" algn="l">
              <a:spcBef>
                <a:spcPts val="0"/>
              </a:spcBef>
              <a:spcAft>
                <a:spcPts val="0"/>
              </a:spcAft>
              <a:buNone/>
            </a:pPr>
            <a:r>
              <a:rPr lang="en-US"/>
              <a:t>The bake stage takes in the “expected artifact”, in this case this artifact points to the helm charts on the S3. </a:t>
            </a:r>
            <a:endParaRPr/>
          </a:p>
          <a:p>
            <a:pPr indent="457200" lvl="0" marL="0" rtl="0" algn="l">
              <a:spcBef>
                <a:spcPts val="0"/>
              </a:spcBef>
              <a:spcAft>
                <a:spcPts val="0"/>
              </a:spcAft>
              <a:buNone/>
            </a:pPr>
            <a:r>
              <a:rPr lang="en-US"/>
              <a:t>Then the stage creates another artifact, which encapsulates the resource being brought in (helm charts) and other metadata (like type, URI to resource, the account that fetched it, version [for comparing artifacts with the same name and type], </a:t>
            </a:r>
            <a:r>
              <a:rPr lang="en-US" u="sng">
                <a:solidFill>
                  <a:schemeClr val="hlink"/>
                </a:solidFill>
                <a:hlinkClick r:id="rId2"/>
              </a:rPr>
              <a:t>other stuff</a:t>
            </a:r>
            <a:r>
              <a:rPr lang="en-US"/>
              <a:t>).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888f4984a2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888f4984a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Deploy the previously baked or found image using the specified deployment strategy. </a:t>
            </a:r>
            <a:endParaRPr/>
          </a:p>
          <a:p>
            <a:pPr indent="457200" lvl="0" marL="0" rtl="0" algn="l">
              <a:spcBef>
                <a:spcPts val="0"/>
              </a:spcBef>
              <a:spcAft>
                <a:spcPts val="0"/>
              </a:spcAft>
              <a:buNone/>
            </a:pPr>
            <a:r>
              <a:rPr lang="en-US"/>
              <a:t>(In theory, we’d use the red/black / blue/green deployment strategy)</a:t>
            </a:r>
            <a:endParaRPr/>
          </a:p>
          <a:p>
            <a:pPr indent="457200" lvl="0" marL="0" rtl="0" algn="l">
              <a:spcBef>
                <a:spcPts val="0"/>
              </a:spcBef>
              <a:spcAft>
                <a:spcPts val="0"/>
              </a:spcAft>
              <a:buNone/>
            </a:pPr>
            <a:r>
              <a:rPr lang="en-US"/>
              <a:t>Takes the artifact produced by bake, and deploy to the cluster. Uses helm, since the resource being baked was a helm chart.</a:t>
            </a:r>
            <a:endParaRPr/>
          </a:p>
          <a:p>
            <a:pPr indent="457200" lvl="0" marL="0" rtl="0" algn="l">
              <a:spcBef>
                <a:spcPts val="0"/>
              </a:spcBef>
              <a:spcAft>
                <a:spcPts val="0"/>
              </a:spcAft>
              <a:buNone/>
            </a:pPr>
            <a:r>
              <a:t/>
            </a:r>
            <a:endParaRPr/>
          </a:p>
          <a:p>
            <a:pPr indent="0" lvl="0" marL="0" rtl="0" algn="l">
              <a:spcBef>
                <a:spcPts val="0"/>
              </a:spcBef>
              <a:spcAft>
                <a:spcPts val="0"/>
              </a:spcAft>
              <a:buNone/>
            </a:pPr>
            <a:r>
              <a:rPr lang="en-US"/>
              <a:t>Next up, Jordan Severance will go over all of which we have accomplished as part of the Spinnaker team at this time, as well as hurdles that came up.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888f4984a2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888f4984a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US"/>
              <a:t>Thanks Bart! Hello everyone, my name is Jordan Severance and I am the team lead for the spinnaker team. I’m going to talk about some of the work that we got done and some of the issues that we ran into. </a:t>
            </a:r>
            <a:endParaRPr/>
          </a:p>
          <a:p>
            <a:pPr indent="-298450" lvl="0" marL="457200" rtl="0" algn="l">
              <a:spcBef>
                <a:spcPts val="0"/>
              </a:spcBef>
              <a:spcAft>
                <a:spcPts val="0"/>
              </a:spcAft>
              <a:buSzPts val="1100"/>
              <a:buChar char="●"/>
            </a:pPr>
            <a:r>
              <a:rPr lang="en-US"/>
              <a:t>Spinnaker has been installed on the Kubernetes cluster. This installation and deployment was an arduous process at times, so we have created very detailed documentation to help with the process. </a:t>
            </a:r>
            <a:endParaRPr/>
          </a:p>
          <a:p>
            <a:pPr indent="-298450" lvl="1" marL="914400" rtl="0" algn="l">
              <a:spcBef>
                <a:spcPts val="0"/>
              </a:spcBef>
              <a:spcAft>
                <a:spcPts val="0"/>
              </a:spcAft>
              <a:buSzPts val="1100"/>
              <a:buChar char="○"/>
            </a:pPr>
            <a:r>
              <a:rPr lang="en-US"/>
              <a:t>Accounts with certain permissions are necessary at the time of configuration, and running into these without forewarning can put a big hold on the installation process. </a:t>
            </a:r>
            <a:endParaRPr/>
          </a:p>
          <a:p>
            <a:pPr indent="-298450" lvl="0" marL="457200" rtl="0" algn="l">
              <a:spcBef>
                <a:spcPts val="0"/>
              </a:spcBef>
              <a:spcAft>
                <a:spcPts val="0"/>
              </a:spcAft>
              <a:buSzPts val="1100"/>
              <a:buChar char="●"/>
            </a:pPr>
            <a:r>
              <a:rPr lang="en-US"/>
              <a:t>Additionally,</a:t>
            </a:r>
            <a:r>
              <a:rPr lang="en-US"/>
              <a:t> pipelines are set up and available for the Calibur applications. </a:t>
            </a:r>
            <a:endParaRPr/>
          </a:p>
          <a:p>
            <a:pPr indent="-298450" lvl="1" marL="914400" rtl="0" algn="l">
              <a:spcBef>
                <a:spcPts val="0"/>
              </a:spcBef>
              <a:spcAft>
                <a:spcPts val="0"/>
              </a:spcAft>
              <a:buSzPts val="1100"/>
              <a:buChar char="○"/>
            </a:pPr>
            <a:r>
              <a:rPr lang="en-US"/>
              <a:t>these pipelines can easily be edited and updated as needed</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89973df86c_7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89973df86c_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US"/>
              <a:t>Knowing what is devOps Why do we use it? Well we</a:t>
            </a:r>
            <a:endParaRPr/>
          </a:p>
          <a:p>
            <a:pPr indent="-298450" lvl="0" marL="457200" rtl="0" algn="l">
              <a:spcBef>
                <a:spcPts val="0"/>
              </a:spcBef>
              <a:spcAft>
                <a:spcPts val="0"/>
              </a:spcAft>
              <a:buSzPts val="1100"/>
              <a:buChar char="●"/>
            </a:pPr>
            <a:r>
              <a:rPr lang="en-US"/>
              <a:t>Use Devops to quickly be able to deploy new software to clientele for use in a production environment, allowing </a:t>
            </a:r>
            <a:r>
              <a:rPr lang="en-US"/>
              <a:t>organizations to create and improve products at a faster than they can with traditional software development approaches</a:t>
            </a:r>
            <a:endParaRPr/>
          </a:p>
          <a:p>
            <a:pPr indent="-298450" lvl="0" marL="457200" rtl="0" algn="l">
              <a:spcBef>
                <a:spcPts val="0"/>
              </a:spcBef>
              <a:spcAft>
                <a:spcPts val="0"/>
              </a:spcAft>
              <a:buSzPts val="1100"/>
              <a:buChar char="●"/>
            </a:pPr>
            <a:r>
              <a:rPr lang="en-US"/>
              <a:t>DevOp helps Reduce Deployment failures, rollbacks and time to recover.</a:t>
            </a:r>
            <a:endParaRPr/>
          </a:p>
          <a:p>
            <a:pPr indent="-298450" lvl="0" marL="457200" rtl="0" algn="l">
              <a:spcBef>
                <a:spcPts val="0"/>
              </a:spcBef>
              <a:spcAft>
                <a:spcPts val="0"/>
              </a:spcAft>
              <a:buSzPts val="1100"/>
              <a:buChar char="●"/>
            </a:pPr>
            <a:r>
              <a:rPr lang="en-US"/>
              <a:t> This is achieved through </a:t>
            </a:r>
            <a:r>
              <a:rPr lang="en-US"/>
              <a:t>Continuous Integration &amp; Deployment </a:t>
            </a:r>
            <a:r>
              <a:rPr lang="en-US">
                <a:solidFill>
                  <a:schemeClr val="dk1"/>
                </a:solidFill>
              </a:rPr>
              <a:t> which  produces shorter development cycles with devops promote more frequent code releases - in turn making it easier to spot code defects</a:t>
            </a:r>
            <a:r>
              <a:rPr lang="en-US"/>
              <a:t>-Also DevOps </a:t>
            </a:r>
            <a:endParaRPr/>
          </a:p>
          <a:p>
            <a:pPr indent="-298450" lvl="0" marL="457200" rtl="0" algn="l">
              <a:spcBef>
                <a:spcPts val="0"/>
              </a:spcBef>
              <a:spcAft>
                <a:spcPts val="0"/>
              </a:spcAft>
              <a:buSzPts val="1100"/>
              <a:buChar char="●"/>
            </a:pPr>
            <a:r>
              <a:rPr lang="en-US"/>
              <a:t>DevOp Pipeline can integrate Load Testing &amp; Application Monitoring through 3rd party softwares.</a:t>
            </a:r>
            <a:endParaRPr/>
          </a:p>
          <a:p>
            <a:pPr indent="0" lvl="0" marL="0" rtl="0" algn="l">
              <a:spcBef>
                <a:spcPts val="0"/>
              </a:spcBef>
              <a:spcAft>
                <a:spcPts val="0"/>
              </a:spcAft>
              <a:buNone/>
            </a:pPr>
            <a:r>
              <a:rPr lang="en-US"/>
              <a:t>I would now like to pass it off to Austin to talk about the very start of our project,</a:t>
            </a:r>
            <a:endParaRPr/>
          </a:p>
          <a:p>
            <a:pPr indent="0" lvl="0" marL="0" rtl="0" algn="l">
              <a:spcBef>
                <a:spcPts val="0"/>
              </a:spcBef>
              <a:spcAft>
                <a:spcPts val="0"/>
              </a:spcAft>
              <a:buNone/>
            </a:pPr>
            <a:r>
              <a:rPr lang="en-US"/>
              <a:t>Austin.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888f4984a2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888f4984a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US"/>
              <a:t>At the beginning of the project we experienced a start and stop </a:t>
            </a:r>
            <a:r>
              <a:rPr lang="en-US">
                <a:solidFill>
                  <a:schemeClr val="dk1"/>
                </a:solidFill>
              </a:rPr>
              <a:t>process; we had to wait for accounts, permissions and authentications to be created for us</a:t>
            </a:r>
            <a:endParaRPr>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unfortunately this extended our R&amp;D while compressing the amount of time we could get our hands on the application and learn to use it outside of a purely theoretical setting</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This was especially detrimental because the documentation available for Spinnaker is often out of date and relates a level of ease of use that we did not observe when using the program</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One of the biggest problems we faced occured when exposing the ui on a DNS or even visiting the ELB address. </a:t>
            </a:r>
            <a:endParaRPr>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We’ll go into more detail shortly, but basically communication is consistently blocked between the UI and API, making the UI unusable. </a:t>
            </a:r>
            <a:endParaRPr>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we have worked closely with our trainer August and our cloud specialist Uday to mitigate this issue, but have not found a working solution yet</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In a couple of minutes, we’ll describe a temporary solution to that problem. After enacting that solution, we have noticed that the Deploy Stage does not act as we expected</a:t>
            </a:r>
            <a:endParaRPr>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Unfortunately, due to time constraints we were not able to fully solve this problem. </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Now I’m going to hand you over to Dylan Chhin who will discuss some of the solutions we have attempted to solve our problems</a:t>
            </a:r>
            <a:endParaRPr>
              <a:solidFill>
                <a:schemeClr val="dk1"/>
              </a:solidFill>
            </a:endParaRPr>
          </a:p>
          <a:p>
            <a:pPr indent="0" lvl="0" marL="914400" rtl="0" algn="l">
              <a:spcBef>
                <a:spcPts val="0"/>
              </a:spcBef>
              <a:spcAft>
                <a:spcPts val="0"/>
              </a:spcAft>
              <a:buNone/>
            </a:pPr>
            <a:r>
              <a:t/>
            </a:r>
            <a:endParaRPr>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when implementing a Blue/Green Deployment, we must specify a Load Balancer for the service.</a:t>
            </a:r>
            <a:endParaRPr>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By doing so, Spinnaker does not like the fact that this service is also prescribed in the helm charts that we pull in during the Bake Stage. </a:t>
            </a:r>
            <a:endParaRPr>
              <a:solidFill>
                <a:schemeClr val="dk1"/>
              </a:solidFill>
            </a:endParaRPr>
          </a:p>
          <a:p>
            <a:pPr indent="-298450" lvl="1" marL="914400" rtl="0" algn="l">
              <a:spcBef>
                <a:spcPts val="0"/>
              </a:spcBef>
              <a:spcAft>
                <a:spcPts val="0"/>
              </a:spcAft>
              <a:buClr>
                <a:schemeClr val="dk1"/>
              </a:buClr>
              <a:buSzPts val="1100"/>
              <a:buChar char="○"/>
            </a:pPr>
            <a:r>
              <a:rPr lang="en-US">
                <a:solidFill>
                  <a:schemeClr val="dk1"/>
                </a:solidFill>
              </a:rPr>
              <a:t>Possible solution: ingress to front all the services?</a:t>
            </a:r>
            <a:endParaRPr>
              <a:solidFill>
                <a:schemeClr val="dk1"/>
              </a:solidFill>
            </a:endParaRPr>
          </a:p>
          <a:p>
            <a:pPr indent="-298450" lvl="0" marL="457200" rtl="0" algn="l">
              <a:spcBef>
                <a:spcPts val="0"/>
              </a:spcBef>
              <a:spcAft>
                <a:spcPts val="0"/>
              </a:spcAft>
              <a:buClr>
                <a:schemeClr val="dk1"/>
              </a:buClr>
              <a:buSzPts val="1100"/>
              <a:buChar char="●"/>
            </a:pPr>
            <a:r>
              <a:t/>
            </a: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g888f4984a2_2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888f4984a2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 reference to exposing the UI and interacting with Spinnaker and it’s features </a:t>
            </a:r>
            <a:endParaRPr/>
          </a:p>
          <a:p>
            <a:pPr indent="0" lvl="0" marL="0" rtl="0" algn="l">
              <a:spcBef>
                <a:spcPts val="0"/>
              </a:spcBef>
              <a:spcAft>
                <a:spcPts val="0"/>
              </a:spcAft>
              <a:buNone/>
            </a:pPr>
            <a:r>
              <a:rPr b="1" lang="en-US"/>
              <a:t>Solution 1</a:t>
            </a:r>
            <a:endParaRPr b="1"/>
          </a:p>
          <a:p>
            <a:pPr indent="0" lvl="0" marL="0" rtl="0" algn="l">
              <a:spcBef>
                <a:spcPts val="0"/>
              </a:spcBef>
              <a:spcAft>
                <a:spcPts val="0"/>
              </a:spcAft>
              <a:buNone/>
            </a:pPr>
            <a:r>
              <a:rPr lang="en-US"/>
              <a:t>Made load balancers for UI and API </a:t>
            </a:r>
            <a:endParaRPr/>
          </a:p>
          <a:p>
            <a:pPr indent="0" lvl="0" marL="0" rtl="0" algn="l">
              <a:spcBef>
                <a:spcPts val="0"/>
              </a:spcBef>
              <a:spcAft>
                <a:spcPts val="0"/>
              </a:spcAft>
              <a:buNone/>
            </a:pPr>
            <a:r>
              <a:rPr lang="en-US"/>
              <a:t>Can hit UI but not the api and then timed out errors in console stream</a:t>
            </a:r>
            <a:endParaRPr/>
          </a:p>
          <a:p>
            <a:pPr indent="0" lvl="0" marL="0" rtl="0" algn="l">
              <a:spcBef>
                <a:spcPts val="0"/>
              </a:spcBef>
              <a:spcAft>
                <a:spcPts val="0"/>
              </a:spcAft>
              <a:buNone/>
            </a:pPr>
            <a:r>
              <a:rPr b="1" lang="en-US"/>
              <a:t>Solution 2</a:t>
            </a:r>
            <a:endParaRPr b="1"/>
          </a:p>
          <a:p>
            <a:pPr indent="0" lvl="0" marL="0" rtl="0" algn="l">
              <a:spcBef>
                <a:spcPts val="0"/>
              </a:spcBef>
              <a:spcAft>
                <a:spcPts val="0"/>
              </a:spcAft>
              <a:buNone/>
            </a:pPr>
            <a:r>
              <a:rPr lang="en-US"/>
              <a:t>Problem stemming from a cors pattern issue</a:t>
            </a:r>
            <a:endParaRPr/>
          </a:p>
          <a:p>
            <a:pPr indent="0" lvl="0" marL="0" rtl="0" algn="l">
              <a:spcBef>
                <a:spcPts val="0"/>
              </a:spcBef>
              <a:spcAft>
                <a:spcPts val="0"/>
              </a:spcAft>
              <a:buNone/>
            </a:pPr>
            <a:r>
              <a:rPr lang="en-US"/>
              <a:t>tried adding cors pattern, </a:t>
            </a:r>
            <a:r>
              <a:rPr lang="en-US">
                <a:solidFill>
                  <a:schemeClr val="dk1"/>
                </a:solidFill>
              </a:rPr>
              <a:t>but according to docs it shouldn't be necessary</a:t>
            </a:r>
            <a:endParaRPr/>
          </a:p>
          <a:p>
            <a:pPr indent="0" lvl="0" marL="0" rtl="0" algn="l">
              <a:spcBef>
                <a:spcPts val="0"/>
              </a:spcBef>
              <a:spcAft>
                <a:spcPts val="0"/>
              </a:spcAft>
              <a:buNone/>
            </a:pPr>
            <a:r>
              <a:rPr lang="en-US"/>
              <a:t>Halyard Command</a:t>
            </a:r>
            <a:endParaRPr/>
          </a:p>
          <a:p>
            <a:pPr indent="0" lvl="0" marL="0" rtl="0" algn="l">
              <a:spcBef>
                <a:spcPts val="0"/>
              </a:spcBef>
              <a:spcAft>
                <a:spcPts val="0"/>
              </a:spcAft>
              <a:buNone/>
            </a:pPr>
            <a:r>
              <a:rPr lang="en-US"/>
              <a:t>Adding line to config file</a:t>
            </a:r>
            <a:endParaRPr/>
          </a:p>
          <a:p>
            <a:pPr indent="0" lvl="0" marL="0" rtl="0" algn="l">
              <a:spcBef>
                <a:spcPts val="0"/>
              </a:spcBef>
              <a:spcAft>
                <a:spcPts val="0"/>
              </a:spcAft>
              <a:buNone/>
            </a:pPr>
            <a:r>
              <a:rPr lang="en-US"/>
              <a:t>No effect</a:t>
            </a:r>
            <a:endParaRPr/>
          </a:p>
          <a:p>
            <a:pPr indent="0" lvl="0" marL="0" rtl="0" algn="l">
              <a:spcBef>
                <a:spcPts val="0"/>
              </a:spcBef>
              <a:spcAft>
                <a:spcPts val="0"/>
              </a:spcAft>
              <a:buNone/>
            </a:pPr>
            <a:r>
              <a:rPr b="1" lang="en-US"/>
              <a:t>Solution 3</a:t>
            </a:r>
            <a:endParaRPr b="1"/>
          </a:p>
          <a:p>
            <a:pPr indent="0" lvl="0" marL="0" rtl="0" algn="l">
              <a:spcBef>
                <a:spcPts val="0"/>
              </a:spcBef>
              <a:spcAft>
                <a:spcPts val="0"/>
              </a:spcAft>
              <a:buNone/>
            </a:pPr>
            <a:r>
              <a:rPr lang="en-US"/>
              <a:t>Make DNS </a:t>
            </a:r>
            <a:r>
              <a:rPr lang="en-US"/>
              <a:t>address instead of ELB addresses</a:t>
            </a:r>
            <a:endParaRPr/>
          </a:p>
          <a:p>
            <a:pPr indent="0" lvl="0" marL="0" rtl="0" algn="l">
              <a:spcBef>
                <a:spcPts val="0"/>
              </a:spcBef>
              <a:spcAft>
                <a:spcPts val="0"/>
              </a:spcAft>
              <a:buNone/>
            </a:pPr>
            <a:r>
              <a:rPr lang="en-US"/>
              <a:t>If elb went down then the services went down</a:t>
            </a:r>
            <a:endParaRPr/>
          </a:p>
          <a:p>
            <a:pPr indent="0" lvl="0" marL="0" rtl="0" algn="l">
              <a:spcBef>
                <a:spcPts val="0"/>
              </a:spcBef>
              <a:spcAft>
                <a:spcPts val="0"/>
              </a:spcAft>
              <a:buNone/>
            </a:pPr>
            <a:r>
              <a:rPr lang="en-US"/>
              <a:t>Static dns address, made it more accessible</a:t>
            </a:r>
            <a:endParaRPr/>
          </a:p>
          <a:p>
            <a:pPr indent="0" lvl="0" marL="0" rtl="0" algn="l">
              <a:spcBef>
                <a:spcPts val="0"/>
              </a:spcBef>
              <a:spcAft>
                <a:spcPts val="0"/>
              </a:spcAft>
              <a:buNone/>
            </a:pPr>
            <a:r>
              <a:rPr lang="en-US"/>
              <a:t>With the help of Uday and August, able to reach the UI without timeout but same problem with CORS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g888f4984a2_4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888f4984a2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US"/>
              <a:t>Reset URL of deck (UI) and gate (API) to bind to their default ports on localhost</a:t>
            </a:r>
            <a:endParaRPr/>
          </a:p>
          <a:p>
            <a:pPr indent="-298450" lvl="0" marL="457200" rtl="0" algn="l">
              <a:spcBef>
                <a:spcPts val="0"/>
              </a:spcBef>
              <a:spcAft>
                <a:spcPts val="0"/>
              </a:spcAft>
              <a:buSzPts val="1100"/>
              <a:buChar char="-"/>
            </a:pPr>
            <a:r>
              <a:rPr lang="en-US"/>
              <a:t>From the hal pod where halyard is installed, run hal deploy connect to connect to Spinnaker. Internally, this forwards localhost on the hal pod to the respective ports on the deck and gate services</a:t>
            </a:r>
            <a:endParaRPr/>
          </a:p>
          <a:p>
            <a:pPr indent="-298450" lvl="0" marL="457200" rtl="0" algn="l">
              <a:spcBef>
                <a:spcPts val="0"/>
              </a:spcBef>
              <a:spcAft>
                <a:spcPts val="0"/>
              </a:spcAft>
              <a:buSzPts val="1100"/>
              <a:buChar char="-"/>
            </a:pPr>
            <a:r>
              <a:rPr lang="en-US"/>
              <a:t>Run kubectl port-forward pod/(hal pod) 8084 9000 to forward traffic on our localhost machine to localhost on the hal pod</a:t>
            </a:r>
            <a:endParaRPr/>
          </a:p>
          <a:p>
            <a:pPr indent="-298450" lvl="0" marL="457200" rtl="0" algn="l">
              <a:spcBef>
                <a:spcPts val="0"/>
              </a:spcBef>
              <a:spcAft>
                <a:spcPts val="0"/>
              </a:spcAft>
              <a:buSzPts val="1100"/>
              <a:buChar char="-"/>
            </a:pPr>
            <a:r>
              <a:rPr lang="en-US"/>
              <a:t>This works, but it’s not a great solution...it’s not very stable, definitely not maintainable...have to restart port-forwarding every so often</a:t>
            </a:r>
            <a:endParaRPr/>
          </a:p>
          <a:p>
            <a:pPr indent="-298450" lvl="0" marL="457200" rtl="0" algn="l">
              <a:spcBef>
                <a:spcPts val="0"/>
              </a:spcBef>
              <a:spcAft>
                <a:spcPts val="0"/>
              </a:spcAft>
              <a:buSzPts val="1100"/>
              <a:buChar char="-"/>
            </a:pPr>
            <a:r>
              <a:rPr lang="en-US"/>
              <a:t>In future, want to find a more proper solution to UI/API issues. Lead into Shawyn’s slide...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888f4984a2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888f4984a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Thank you Perry. Hey I’m Shawyn Kane.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 will be going over the work we will be doing in the future.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One of the things we would like to do is get the Spinnaker UI more effectively exposed.</a:t>
            </a:r>
            <a:endParaRPr/>
          </a:p>
          <a:p>
            <a:pPr indent="0" lvl="0" marL="0" rtl="0" algn="l">
              <a:spcBef>
                <a:spcPts val="0"/>
              </a:spcBef>
              <a:spcAft>
                <a:spcPts val="0"/>
              </a:spcAft>
              <a:buNone/>
            </a:pPr>
            <a:r>
              <a:rPr lang="en-US"/>
              <a:t>We will try to do this by adding some authentication that would allow us to modify the values in </a:t>
            </a:r>
            <a:r>
              <a:rPr lang="en-US">
                <a:solidFill>
                  <a:schemeClr val="dk1"/>
                </a:solidFill>
              </a:rPr>
              <a:t>the http request </a:t>
            </a:r>
            <a:r>
              <a:rPr lang="en-US"/>
              <a:t>headers.</a:t>
            </a:r>
            <a:endParaRPr/>
          </a:p>
          <a:p>
            <a:pPr indent="0" lvl="0" marL="0" rtl="0" algn="l">
              <a:spcBef>
                <a:spcPts val="0"/>
              </a:spcBef>
              <a:spcAft>
                <a:spcPts val="0"/>
              </a:spcAft>
              <a:buNone/>
            </a:pPr>
            <a:r>
              <a:rPr lang="en-US"/>
              <a:t>This would</a:t>
            </a:r>
            <a:r>
              <a:rPr lang="en-US">
                <a:solidFill>
                  <a:schemeClr val="dk1"/>
                </a:solidFill>
              </a:rPr>
              <a:t> </a:t>
            </a:r>
            <a:r>
              <a:rPr lang="en-US">
                <a:solidFill>
                  <a:schemeClr val="dk1"/>
                </a:solidFill>
              </a:rPr>
              <a:t>help us to avoid the CORS problem that we ran into</a:t>
            </a:r>
            <a:r>
              <a:rPr lang="en-US"/>
              <a:t> and allow us to better control who has access to the Spinnaker pipeline.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Another thing we want is to incorporate Spinnaker into the entire pipeline.</a:t>
            </a:r>
            <a:endParaRPr/>
          </a:p>
          <a:p>
            <a:pPr indent="0" lvl="0" marL="0" rtl="0" algn="l">
              <a:spcBef>
                <a:spcPts val="0"/>
              </a:spcBef>
              <a:spcAft>
                <a:spcPts val="0"/>
              </a:spcAft>
              <a:buNone/>
            </a:pPr>
            <a:r>
              <a:rPr lang="en-US"/>
              <a:t>This would be from the end of continuous integration phase, to telling Jenkins to run it’s jobs for building and baking, to implementing the deployment stage of the pipeline.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also want to automate the process of creating Spinnaker pipeline by using cli commands to load and save the pipeline to a file.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need to incorporate notifications to know when and where the pipeline fails and when it is successful.</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 will pass it off to the Helm and Kubernetes team.</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g89973df86c_5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89973df86c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420"/>
              </a:spcBef>
              <a:spcAft>
                <a:spcPts val="0"/>
              </a:spcAft>
              <a:buClr>
                <a:schemeClr val="dk1"/>
              </a:buClr>
              <a:buSzPts val="1100"/>
              <a:buFont typeface="Arial"/>
              <a:buNone/>
            </a:pPr>
            <a:r>
              <a:rPr lang="en-US" sz="2300">
                <a:solidFill>
                  <a:srgbClr val="0F486F"/>
                </a:solidFill>
                <a:latin typeface="Century Gothic"/>
                <a:ea typeface="Century Gothic"/>
                <a:cs typeface="Century Gothic"/>
                <a:sym typeface="Century Gothic"/>
              </a:rPr>
              <a:t>Kubernetes was used for container orchestration, while as Helm was used for streamlining installing and managing Kubernetes applications.  </a:t>
            </a:r>
            <a:endParaRPr sz="2300">
              <a:solidFill>
                <a:srgbClr val="0F486F"/>
              </a:solidFill>
              <a:latin typeface="Century Gothic"/>
              <a:ea typeface="Century Gothic"/>
              <a:cs typeface="Century Gothic"/>
              <a:sym typeface="Century Gothic"/>
            </a:endParaRPr>
          </a:p>
          <a:p>
            <a:pPr indent="0" lvl="0" marL="0" rtl="0" algn="l">
              <a:spcBef>
                <a:spcPts val="60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89973df86c_5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89973df86c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g89973df86c_5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89973df86c_5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g89973df86c_4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89973df86c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Joshua Ragasa</a:t>
            </a:r>
            <a:endParaRPr/>
          </a:p>
          <a:p>
            <a:pPr indent="-298450" lvl="0" marL="457200" rtl="0" algn="l">
              <a:spcBef>
                <a:spcPts val="0"/>
              </a:spcBef>
              <a:spcAft>
                <a:spcPts val="0"/>
              </a:spcAft>
              <a:buSzPts val="1100"/>
              <a:buChar char="-"/>
            </a:pPr>
            <a:r>
              <a:rPr lang="en-US"/>
              <a:t>Hi! My name is Joshua Ragasa. I will be speaking on what the Kubernetes team did and the challenges we faced in Pipeline Force</a:t>
            </a:r>
            <a:endParaRPr/>
          </a:p>
          <a:p>
            <a:pPr indent="-298450" lvl="1" marL="914400" rtl="0" algn="l">
              <a:spcBef>
                <a:spcPts val="0"/>
              </a:spcBef>
              <a:spcAft>
                <a:spcPts val="0"/>
              </a:spcAft>
              <a:buSzPts val="1100"/>
              <a:buChar char="-"/>
            </a:pPr>
            <a:r>
              <a:rPr lang="en-US"/>
              <a:t>First, we built Docker Images for each service of Caliber and pushed them onto a Docker Hub repository so that our team could have access to caliber.</a:t>
            </a:r>
            <a:endParaRPr/>
          </a:p>
          <a:p>
            <a:pPr indent="-298450" lvl="1" marL="914400" rtl="0" algn="l">
              <a:spcBef>
                <a:spcPts val="0"/>
              </a:spcBef>
              <a:spcAft>
                <a:spcPts val="0"/>
              </a:spcAft>
              <a:buSzPts val="1100"/>
              <a:buChar char="-"/>
            </a:pPr>
            <a:r>
              <a:rPr lang="en-US"/>
              <a:t>Wrote the appropriate YAML files to create deployments and services for each Caliber service</a:t>
            </a:r>
            <a:endParaRPr/>
          </a:p>
          <a:p>
            <a:pPr indent="-298450" lvl="1" marL="914400" rtl="0" algn="l">
              <a:spcBef>
                <a:spcPts val="0"/>
              </a:spcBef>
              <a:spcAft>
                <a:spcPts val="0"/>
              </a:spcAft>
              <a:buSzPts val="1100"/>
              <a:buChar char="-"/>
            </a:pPr>
            <a:r>
              <a:rPr lang="en-US"/>
              <a:t>We wrote an ingress file that exposes the Caliber services to an outside network</a:t>
            </a:r>
            <a:endParaRPr/>
          </a:p>
          <a:p>
            <a:pPr indent="-298450" lvl="1" marL="914400" rtl="0" algn="l">
              <a:spcBef>
                <a:spcPts val="0"/>
              </a:spcBef>
              <a:spcAft>
                <a:spcPts val="0"/>
              </a:spcAft>
              <a:buSzPts val="1100"/>
              <a:buChar char="-"/>
            </a:pPr>
            <a:r>
              <a:rPr lang="en-US"/>
              <a:t>Created a Helm chart to then be able to store the appropriate YAML files within the template directory</a:t>
            </a:r>
            <a:endParaRPr/>
          </a:p>
          <a:p>
            <a:pPr indent="-298450" lvl="1" marL="914400" rtl="0" algn="l">
              <a:spcBef>
                <a:spcPts val="0"/>
              </a:spcBef>
              <a:spcAft>
                <a:spcPts val="0"/>
              </a:spcAft>
              <a:buSzPts val="1100"/>
              <a:buChar char="-"/>
            </a:pPr>
            <a:r>
              <a:rPr lang="en-US"/>
              <a:t>Finally, we tested the Helm chart so that it could be run on a Kubernetes cluster.</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g89973df86c_4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89973df86c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Joshua Ragasa</a:t>
            </a:r>
            <a:endParaRPr/>
          </a:p>
          <a:p>
            <a:pPr indent="-298450" lvl="0" marL="457200" rtl="0" algn="l">
              <a:spcBef>
                <a:spcPts val="0"/>
              </a:spcBef>
              <a:spcAft>
                <a:spcPts val="0"/>
              </a:spcAft>
              <a:buSzPts val="1100"/>
              <a:buChar char="-"/>
            </a:pPr>
            <a:r>
              <a:rPr lang="en-US"/>
              <a:t>One of the real challenges we faced with Caliber was the lack of documentation</a:t>
            </a:r>
            <a:endParaRPr/>
          </a:p>
          <a:p>
            <a:pPr indent="-298450" lvl="0" marL="457200" rtl="0" algn="l">
              <a:spcBef>
                <a:spcPts val="0"/>
              </a:spcBef>
              <a:spcAft>
                <a:spcPts val="0"/>
              </a:spcAft>
              <a:buSzPts val="1100"/>
              <a:buChar char="-"/>
            </a:pPr>
            <a:r>
              <a:rPr lang="en-US"/>
              <a:t>We would expend a lot of time digging into the code to try to find the bits and pieces we would need to use for certain configurations.</a:t>
            </a:r>
            <a:endParaRPr/>
          </a:p>
          <a:p>
            <a:pPr indent="-298450" lvl="0" marL="457200" rtl="0" algn="l">
              <a:spcBef>
                <a:spcPts val="0"/>
              </a:spcBef>
              <a:spcAft>
                <a:spcPts val="0"/>
              </a:spcAft>
              <a:buSzPts val="1100"/>
              <a:buChar char="-"/>
            </a:pPr>
            <a:r>
              <a:rPr lang="en-US"/>
              <a:t>Even when we get to a point to where we could run the applications, the Caliber tests would often fail or be unrunnable.</a:t>
            </a:r>
            <a:endParaRPr/>
          </a:p>
          <a:p>
            <a:pPr indent="-298450" lvl="0" marL="457200" rtl="0" algn="l">
              <a:spcBef>
                <a:spcPts val="0"/>
              </a:spcBef>
              <a:spcAft>
                <a:spcPts val="0"/>
              </a:spcAft>
              <a:buSzPts val="1100"/>
              <a:buChar char="-"/>
            </a:pPr>
            <a:r>
              <a:rPr lang="en-US"/>
              <a:t>Through problems with the services themselves, would later domino effect into the other software that would try to run the application’s tests.</a:t>
            </a:r>
            <a:endParaRPr/>
          </a:p>
          <a:p>
            <a:pPr indent="-298450" lvl="0" marL="457200" rtl="0" algn="l">
              <a:spcBef>
                <a:spcPts val="0"/>
              </a:spcBef>
              <a:spcAft>
                <a:spcPts val="0"/>
              </a:spcAft>
              <a:buSzPts val="1100"/>
              <a:buChar char="-"/>
            </a:pPr>
            <a:r>
              <a:rPr lang="en-US"/>
              <a:t>Another challenge was adapting to Spring. Due to no working knowledge of the Spring Framework, we would spend a lot of time researching it and what we need as far as configurations and functionalities.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Google Shape;559;g89973df86c_4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89973df86c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Joshua Ragasa</a:t>
            </a:r>
            <a:endParaRPr/>
          </a:p>
          <a:p>
            <a:pPr indent="-298450" lvl="0" marL="457200" rtl="0" algn="l">
              <a:spcBef>
                <a:spcPts val="0"/>
              </a:spcBef>
              <a:spcAft>
                <a:spcPts val="0"/>
              </a:spcAft>
              <a:buSzPts val="1100"/>
              <a:buChar char="-"/>
            </a:pPr>
            <a:r>
              <a:rPr lang="en-US"/>
              <a:t>On to challenges with Helm and Kubernetes</a:t>
            </a:r>
            <a:endParaRPr/>
          </a:p>
          <a:p>
            <a:pPr indent="-298450" lvl="0" marL="457200" rtl="0" algn="l">
              <a:spcBef>
                <a:spcPts val="0"/>
              </a:spcBef>
              <a:spcAft>
                <a:spcPts val="0"/>
              </a:spcAft>
              <a:buSzPts val="1100"/>
              <a:buChar char="-"/>
            </a:pPr>
            <a:r>
              <a:rPr lang="en-US"/>
              <a:t>One challenge was learning basic GO to add dynamic functionality within the Chart and Value YAML files.</a:t>
            </a:r>
            <a:endParaRPr/>
          </a:p>
          <a:p>
            <a:pPr indent="-298450" lvl="0" marL="457200" rtl="0" algn="l">
              <a:spcBef>
                <a:spcPts val="0"/>
              </a:spcBef>
              <a:spcAft>
                <a:spcPts val="0"/>
              </a:spcAft>
              <a:buSzPts val="1100"/>
              <a:buChar char="-"/>
            </a:pPr>
            <a:r>
              <a:rPr lang="en-US"/>
              <a:t>The value YAML was especially important because it allowed for implementing environment variables.</a:t>
            </a:r>
            <a:endParaRPr/>
          </a:p>
          <a:p>
            <a:pPr indent="-298450" lvl="0" marL="457200" rtl="0" algn="l">
              <a:spcBef>
                <a:spcPts val="0"/>
              </a:spcBef>
              <a:spcAft>
                <a:spcPts val="0"/>
              </a:spcAft>
              <a:buSzPts val="1100"/>
              <a:buChar char="-"/>
            </a:pPr>
            <a:r>
              <a:rPr lang="en-US"/>
              <a:t>Another challenge was Navigating the limited Helm and Kubernetes documentations to find the most appropriate solution for setting up a deployment.</a:t>
            </a:r>
            <a:endParaRPr/>
          </a:p>
          <a:p>
            <a:pPr indent="-298450" lvl="0" marL="457200" rtl="0" algn="l">
              <a:spcBef>
                <a:spcPts val="0"/>
              </a:spcBef>
              <a:spcAft>
                <a:spcPts val="0"/>
              </a:spcAft>
              <a:buSzPts val="1100"/>
              <a:buChar char="-"/>
            </a:pPr>
            <a:r>
              <a:rPr lang="en-US"/>
              <a:t>Lastly, one of the biggest hurdles we had to face was creating the port mappings to be used on a Kubernetes cluster or with Spinnaker.</a:t>
            </a:r>
            <a:endParaRPr/>
          </a:p>
          <a:p>
            <a:pPr indent="-298450" lvl="0" marL="457200" rtl="0" algn="l">
              <a:spcBef>
                <a:spcPts val="0"/>
              </a:spcBef>
              <a:spcAft>
                <a:spcPts val="0"/>
              </a:spcAft>
              <a:buSzPts val="1100"/>
              <a:buChar char="-"/>
            </a:pPr>
            <a:r>
              <a:rPr lang="en-US"/>
              <a:t>I will now pass it on to Greg to talk about the hurdles we overcame.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89973df86c_16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89973df86c_16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Hello everyone, my name is Austin Kind and I served as the Team Leader for the Ansible group. Our group was responsible for the initialization of the pipeline.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g89973df86c_6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89973df86c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 will be going over some of the hurdles that the helm team had to overcome as well as some additional features that could have been added if we had more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Firstly, our team had to learn to work with Google’s Go-lang within helm charts in order to parameterize them so that </a:t>
            </a:r>
            <a:r>
              <a:rPr lang="en-US"/>
              <a:t>their</a:t>
            </a:r>
            <a:r>
              <a:rPr lang="en-US"/>
              <a:t> creation could be dynamic</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Secondly, we worked with templated charts within helm to automate the deployment of our kubernetes cluster.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One last hurdle that we had to overcome was ensuring that our YAML files properly matched Caliber’s configuration before our helm charts were able to be deployed.</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Google Shape;573;g89973df86c_6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89973df86c_6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 what are some things that we would have done if we had more time?</a:t>
            </a:r>
            <a:endParaRPr/>
          </a:p>
          <a:p>
            <a:pPr indent="0" lvl="0" marL="0" rtl="0" algn="l">
              <a:spcBef>
                <a:spcPts val="0"/>
              </a:spcBef>
              <a:spcAft>
                <a:spcPts val="0"/>
              </a:spcAft>
              <a:buNone/>
            </a:pPr>
            <a:r>
              <a:rPr lang="en-US"/>
              <a:t>One thing we could have done is </a:t>
            </a:r>
            <a:r>
              <a:rPr lang="en-US"/>
              <a:t>created</a:t>
            </a:r>
            <a:r>
              <a:rPr lang="en-US"/>
              <a:t> a bash script that could be run through Ansible in order to configure custom YAML files for specific microservice architectures</a:t>
            </a:r>
            <a:endParaRPr/>
          </a:p>
          <a:p>
            <a:pPr indent="0" lvl="0" marL="0" rtl="0" algn="l">
              <a:spcBef>
                <a:spcPts val="0"/>
              </a:spcBef>
              <a:spcAft>
                <a:spcPts val="0"/>
              </a:spcAft>
              <a:buNone/>
            </a:pPr>
            <a:r>
              <a:rPr lang="en-US"/>
              <a:t>Some examples of custom YAML files that could be created with bash scripts include:</a:t>
            </a:r>
            <a:endParaRPr/>
          </a:p>
          <a:p>
            <a:pPr indent="0" lvl="0" marL="0" rtl="0" algn="l">
              <a:spcBef>
                <a:spcPts val="0"/>
              </a:spcBef>
              <a:spcAft>
                <a:spcPts val="0"/>
              </a:spcAft>
              <a:buNone/>
            </a:pPr>
            <a:r>
              <a:rPr lang="en-US"/>
              <a:t>We could have automated the creation of deployments which would specify the number of replica sets, exposed ports, image names, and locations. An Ingress which would expose the cluster to external traffic and </a:t>
            </a:r>
            <a:r>
              <a:rPr lang="en-US"/>
              <a:t>provide</a:t>
            </a:r>
            <a:r>
              <a:rPr lang="en-US"/>
              <a:t> static IPs for each service could have also been created through a script. Lastly, external configuration could be setup through the use of config maps.</a:t>
            </a:r>
            <a:endParaRPr/>
          </a:p>
          <a:p>
            <a:pPr indent="0" lvl="0" marL="0" rtl="0" algn="l">
              <a:spcBef>
                <a:spcPts val="0"/>
              </a:spcBef>
              <a:spcAft>
                <a:spcPts val="0"/>
              </a:spcAft>
              <a:buNone/>
            </a:pPr>
            <a:r>
              <a:rPr lang="en-US"/>
              <a:t>Some additional files that could be created in the future:</a:t>
            </a:r>
            <a:endParaRPr/>
          </a:p>
          <a:p>
            <a:pPr indent="0" lvl="0" marL="0" rtl="0" algn="l">
              <a:spcBef>
                <a:spcPts val="0"/>
              </a:spcBef>
              <a:spcAft>
                <a:spcPts val="0"/>
              </a:spcAft>
              <a:buNone/>
            </a:pPr>
            <a:r>
              <a:rPr lang="en-US"/>
              <a:t>A values Yaml file in order to centralize the placement of GO variables which would make it faster and easier to manage them. Also a secrets yaml file could have been used in order to hide </a:t>
            </a:r>
            <a:r>
              <a:rPr lang="en-US"/>
              <a:t>sensitive</a:t>
            </a:r>
            <a:r>
              <a:rPr lang="en-US"/>
              <a:t> information.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20040" lvl="1" marL="914400" rtl="0" algn="l">
              <a:lnSpc>
                <a:spcPct val="150000"/>
              </a:lnSpc>
              <a:spcBef>
                <a:spcPts val="360"/>
              </a:spcBef>
              <a:spcAft>
                <a:spcPts val="0"/>
              </a:spcAft>
              <a:buClr>
                <a:schemeClr val="lt1"/>
              </a:buClr>
              <a:buSzPts val="1440"/>
              <a:buFont typeface="Noto Sans Symbols"/>
              <a:buChar char="○"/>
            </a:pPr>
            <a:r>
              <a:rPr lang="en-US" sz="1800">
                <a:solidFill>
                  <a:schemeClr val="lt1"/>
                </a:solidFill>
                <a:latin typeface="Century Gothic"/>
                <a:ea typeface="Century Gothic"/>
                <a:cs typeface="Century Gothic"/>
                <a:sym typeface="Century Gothic"/>
              </a:rPr>
              <a:t>: communication between pods through a designated pod</a:t>
            </a:r>
            <a:endParaRPr/>
          </a:p>
          <a:p>
            <a:pPr indent="0" lvl="0" marL="0" rtl="0" algn="l">
              <a:spcBef>
                <a:spcPts val="60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Google Shape;580;g89973df86c_7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89973df86c_7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Without further ado I am going to hand it off to Jean Aldoph who will now be demonstrate the use of our pipeline.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89973df86c_16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89973df86c_16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Our main goal for this stage was to streamline the process of creating a pipeline as much as possible and have almost every step be done automatically.</a:t>
            </a:r>
            <a:endParaRPr/>
          </a:p>
          <a:p>
            <a:pPr indent="0" lvl="0" marL="0" rtl="0" algn="l">
              <a:spcBef>
                <a:spcPts val="0"/>
              </a:spcBef>
              <a:spcAft>
                <a:spcPts val="0"/>
              </a:spcAft>
              <a:buNone/>
            </a:pPr>
            <a:r>
              <a:rPr lang="en-US"/>
              <a:t>We wanted a Revature instructor to be able to pick a Caliber project for their batch to work on, fork that GitHub repository, then execute a script to automatically create a pipeline for that repository.</a:t>
            </a:r>
            <a:endParaRPr/>
          </a:p>
          <a:p>
            <a:pPr indent="0" lvl="0" marL="0" rtl="0" algn="l">
              <a:spcBef>
                <a:spcPts val="0"/>
              </a:spcBef>
              <a:spcAft>
                <a:spcPts val="0"/>
              </a:spcAft>
              <a:buNone/>
            </a:pPr>
            <a:r>
              <a:rPr lang="en-US"/>
              <a:t>To accomplish this, we broke down the problem into four tasks that would have to be done to create this pipeline.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89973df86c_16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89973df86c_16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Our first task was to write a bash script that would ask the user for the information needed to create the Jenkins job and set up the web hook.</a:t>
            </a:r>
            <a:endParaRPr/>
          </a:p>
          <a:p>
            <a:pPr indent="0" lvl="0" marL="0" rtl="0" algn="l">
              <a:spcBef>
                <a:spcPts val="0"/>
              </a:spcBef>
              <a:spcAft>
                <a:spcPts val="0"/>
              </a:spcAft>
              <a:buNone/>
            </a:pPr>
            <a:r>
              <a:rPr lang="en-US"/>
              <a:t>In order to setup a web hook between GitHub and Jenkins, we needed the user to give us their GitHub information and repository url.</a:t>
            </a:r>
            <a:endParaRPr/>
          </a:p>
          <a:p>
            <a:pPr indent="0" lvl="0" marL="0" rtl="0" algn="l">
              <a:spcBef>
                <a:spcPts val="0"/>
              </a:spcBef>
              <a:spcAft>
                <a:spcPts val="0"/>
              </a:spcAft>
              <a:buNone/>
            </a:pPr>
            <a:r>
              <a:rPr lang="en-US"/>
              <a:t>Our next task was to create a parameterized Jenkins job template we could pass these values to. </a:t>
            </a:r>
            <a:endParaRPr/>
          </a:p>
          <a:p>
            <a:pPr indent="0" lvl="0" marL="0" rtl="0" algn="l">
              <a:spcBef>
                <a:spcPts val="0"/>
              </a:spcBef>
              <a:spcAft>
                <a:spcPts val="0"/>
              </a:spcAft>
              <a:buNone/>
            </a:pPr>
            <a:r>
              <a:rPr lang="en-US"/>
              <a:t>Using this template, we would be able to create the exact type of Jenkins job we needed given the parameters.</a:t>
            </a:r>
            <a:endParaRPr/>
          </a:p>
          <a:p>
            <a:pPr indent="0" lvl="0" marL="0" rtl="0" algn="l">
              <a:spcBef>
                <a:spcPts val="0"/>
              </a:spcBef>
              <a:spcAft>
                <a:spcPts val="0"/>
              </a:spcAft>
              <a:buNone/>
            </a:pPr>
            <a:r>
              <a:rPr lang="en-US"/>
              <a:t>Next, we wanted to utilize Ansible to automatically create the Jenkins job based on the template and the given pipeline parameters.</a:t>
            </a:r>
            <a:endParaRPr/>
          </a:p>
          <a:p>
            <a:pPr indent="0" lvl="0" marL="0" rtl="0" algn="l">
              <a:spcBef>
                <a:spcPts val="0"/>
              </a:spcBef>
              <a:spcAft>
                <a:spcPts val="0"/>
              </a:spcAft>
              <a:buNone/>
            </a:pPr>
            <a:r>
              <a:rPr lang="en-US"/>
              <a:t>In addition, we would use Ansible to setup a webhook for that GitHub repository.</a:t>
            </a:r>
            <a:endParaRPr/>
          </a:p>
          <a:p>
            <a:pPr indent="0" lvl="0" marL="0" rtl="0" algn="l">
              <a:spcBef>
                <a:spcPts val="0"/>
              </a:spcBef>
              <a:spcAft>
                <a:spcPts val="0"/>
              </a:spcAft>
              <a:buNone/>
            </a:pPr>
            <a:r>
              <a:rPr lang="en-US"/>
              <a:t>Finally, our last task was to configure this Jenkins job to automatically send email notifications upon a build failure.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Now, I'm going to pass it on to Reggie, so he can talk more about what Ansible is, and why we chose to use it for this project.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89973df86c_16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89973df86c_16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Hello, I'm Reginald Jefferson and I'm going to provide a little bit of information about Ansible.</a:t>
            </a:r>
            <a:endParaRPr/>
          </a:p>
          <a:p>
            <a:pPr indent="0" lvl="0" marL="0" rtl="0" algn="l">
              <a:spcBef>
                <a:spcPts val="0"/>
              </a:spcBef>
              <a:spcAft>
                <a:spcPts val="0"/>
              </a:spcAft>
              <a:buNone/>
            </a:pPr>
            <a:r>
              <a:rPr lang="en-US"/>
              <a:t>So, what is ansible?</a:t>
            </a:r>
            <a:endParaRPr/>
          </a:p>
          <a:p>
            <a:pPr indent="0" lvl="0" marL="0" rtl="0" algn="l">
              <a:spcBef>
                <a:spcPts val="0"/>
              </a:spcBef>
              <a:spcAft>
                <a:spcPts val="0"/>
              </a:spcAft>
              <a:buNone/>
            </a:pPr>
            <a:r>
              <a:rPr lang="en-US"/>
              <a:t>&gt;Ansible is a simple and flexible IT automation engine that is able to automate several types of repetitive and tedious tasks which includes: </a:t>
            </a:r>
            <a:endParaRPr/>
          </a:p>
          <a:p>
            <a:pPr indent="0" lvl="0" marL="0" rtl="0" algn="l">
              <a:spcBef>
                <a:spcPts val="0"/>
              </a:spcBef>
              <a:spcAft>
                <a:spcPts val="0"/>
              </a:spcAft>
              <a:buNone/>
            </a:pPr>
            <a:r>
              <a:rPr lang="en-US"/>
              <a:t>&gt;&gt;Cloud provisioning which is the setup of necessary servers and repos</a:t>
            </a:r>
            <a:endParaRPr/>
          </a:p>
          <a:p>
            <a:pPr indent="0" lvl="0" marL="0" rtl="0" algn="l">
              <a:spcBef>
                <a:spcPts val="0"/>
              </a:spcBef>
              <a:spcAft>
                <a:spcPts val="0"/>
              </a:spcAft>
              <a:buNone/>
            </a:pPr>
            <a:r>
              <a:rPr lang="en-US"/>
              <a:t>&gt;&gt;Configuration management which includes starting and stopping services, installing and updating applications, the setup of security policies, and a variety of other configuration tasks</a:t>
            </a:r>
            <a:endParaRPr/>
          </a:p>
          <a:p>
            <a:pPr indent="0" lvl="0" marL="0" rtl="0" algn="l">
              <a:spcBef>
                <a:spcPts val="0"/>
              </a:spcBef>
              <a:spcAft>
                <a:spcPts val="0"/>
              </a:spcAft>
              <a:buNone/>
            </a:pPr>
            <a:r>
              <a:rPr lang="en-US"/>
              <a:t>&gt;&gt;Application deployment which can make devops easier by automating the deployment of applications to production systems.</a:t>
            </a:r>
            <a:endParaRPr/>
          </a:p>
          <a:p>
            <a:pPr indent="0" lvl="0" marL="0" rtl="0" algn="l">
              <a:spcBef>
                <a:spcPts val="0"/>
              </a:spcBef>
              <a:spcAft>
                <a:spcPts val="0"/>
              </a:spcAft>
              <a:buNone/>
            </a:pPr>
            <a:r>
              <a:rPr lang="en-US"/>
              <a:t>Which leads into why we chose to use ansible for this project.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89973df86c_16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89973df86c_16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Why use Ansible?</a:t>
            </a:r>
            <a:endParaRPr/>
          </a:p>
          <a:p>
            <a:pPr indent="0" lvl="0" marL="0" rtl="0" algn="l">
              <a:spcBef>
                <a:spcPts val="0"/>
              </a:spcBef>
              <a:spcAft>
                <a:spcPts val="0"/>
              </a:spcAft>
              <a:buNone/>
            </a:pPr>
            <a:r>
              <a:rPr lang="en-US"/>
              <a:t>We had a need to automate multiple tasks with a simple command.</a:t>
            </a:r>
            <a:endParaRPr/>
          </a:p>
          <a:p>
            <a:pPr indent="0" lvl="0" marL="0" rtl="0" algn="l">
              <a:spcBef>
                <a:spcPts val="0"/>
              </a:spcBef>
              <a:spcAft>
                <a:spcPts val="0"/>
              </a:spcAft>
              <a:buNone/>
            </a:pPr>
            <a:r>
              <a:rPr lang="en-US"/>
              <a:t>Those tasks featured communication with different hosts to complete specific jobs for the pipeline. We specifically needed to communicate with Jenkins to create jobs and we needed to communicate with GitHub to create webhooks.</a:t>
            </a:r>
            <a:endParaRPr/>
          </a:p>
          <a:p>
            <a:pPr indent="0" lvl="0" marL="0" rtl="0" algn="l">
              <a:spcBef>
                <a:spcPts val="0"/>
              </a:spcBef>
              <a:spcAft>
                <a:spcPts val="0"/>
              </a:spcAft>
              <a:buNone/>
            </a:pPr>
            <a:r>
              <a:rPr lang="en-US"/>
              <a:t>Also, ansible is easy to parameterize which is great for repeated use with multiple projects spread accross multiple GitHub repositories. From here I will hand things off to Joshua to cover the job creation workflow.</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89973df86c_16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89973df86c_16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Talk about how the bash script initialized the process to create a job.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spTree>
      <p:nvGrpSpPr>
        <p:cNvPr id="17" name="Shape 17"/>
        <p:cNvGrpSpPr/>
        <p:nvPr/>
      </p:nvGrpSpPr>
      <p:grpSpPr>
        <a:xfrm>
          <a:off x="0" y="0"/>
          <a:ext cx="0" cy="0"/>
          <a:chOff x="0" y="0"/>
          <a:chExt cx="0" cy="0"/>
        </a:xfrm>
      </p:grpSpPr>
      <p:sp>
        <p:nvSpPr>
          <p:cNvPr id="18" name="Google Shape;18;p3"/>
          <p:cNvSpPr txBox="1"/>
          <p:nvPr>
            <p:ph type="ctrTitle"/>
          </p:nvPr>
        </p:nvSpPr>
        <p:spPr>
          <a:xfrm>
            <a:off x="684212" y="685799"/>
            <a:ext cx="8001000" cy="2971801"/>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 type="subTitle"/>
          </p:nvPr>
        </p:nvSpPr>
        <p:spPr>
          <a:xfrm>
            <a:off x="684212" y="3843867"/>
            <a:ext cx="6400800" cy="1947333"/>
          </a:xfrm>
          <a:prstGeom prst="rect">
            <a:avLst/>
          </a:prstGeom>
          <a:noFill/>
          <a:ln>
            <a:noFill/>
          </a:ln>
        </p:spPr>
        <p:txBody>
          <a:bodyPr anchorCtr="0" anchor="t" bIns="45700" lIns="91425" spcFirstLastPara="1" rIns="91425" wrap="square" tIns="45700">
            <a:normAutofit/>
          </a:bodyPr>
          <a:lstStyle>
            <a:lvl1pPr lvl="0" algn="l">
              <a:spcBef>
                <a:spcPts val="420"/>
              </a:spcBef>
              <a:spcAft>
                <a:spcPts val="0"/>
              </a:spcAft>
              <a:buSzPts val="1680"/>
              <a:buNone/>
              <a:defRPr sz="2100">
                <a:solidFill>
                  <a:srgbClr val="0F486F"/>
                </a:solidFill>
              </a:defRPr>
            </a:lvl1pPr>
            <a:lvl2pPr lvl="1" algn="ctr">
              <a:spcBef>
                <a:spcPts val="600"/>
              </a:spcBef>
              <a:spcAft>
                <a:spcPts val="0"/>
              </a:spcAft>
              <a:buSzPts val="1440"/>
              <a:buNone/>
              <a:defRPr>
                <a:solidFill>
                  <a:schemeClr val="lt1"/>
                </a:solidFill>
              </a:defRPr>
            </a:lvl2pPr>
            <a:lvl3pPr lvl="2" algn="ctr">
              <a:spcBef>
                <a:spcPts val="600"/>
              </a:spcBef>
              <a:spcAft>
                <a:spcPts val="0"/>
              </a:spcAft>
              <a:buSzPts val="1280"/>
              <a:buNone/>
              <a:defRPr>
                <a:solidFill>
                  <a:schemeClr val="lt1"/>
                </a:solidFill>
              </a:defRPr>
            </a:lvl3pPr>
            <a:lvl4pPr lvl="3" algn="ctr">
              <a:spcBef>
                <a:spcPts val="600"/>
              </a:spcBef>
              <a:spcAft>
                <a:spcPts val="0"/>
              </a:spcAft>
              <a:buSzPts val="1120"/>
              <a:buNone/>
              <a:defRPr>
                <a:solidFill>
                  <a:schemeClr val="lt1"/>
                </a:solidFill>
              </a:defRPr>
            </a:lvl4pPr>
            <a:lvl5pPr lvl="4" algn="ctr">
              <a:spcBef>
                <a:spcPts val="600"/>
              </a:spcBef>
              <a:spcAft>
                <a:spcPts val="0"/>
              </a:spcAft>
              <a:buSzPts val="1120"/>
              <a:buNone/>
              <a:defRPr>
                <a:solidFill>
                  <a:schemeClr val="lt1"/>
                </a:solidFill>
              </a:defRPr>
            </a:lvl5pPr>
            <a:lvl6pPr lvl="5" algn="ctr">
              <a:spcBef>
                <a:spcPts val="600"/>
              </a:spcBef>
              <a:spcAft>
                <a:spcPts val="0"/>
              </a:spcAft>
              <a:buSzPts val="1120"/>
              <a:buNone/>
              <a:defRPr>
                <a:solidFill>
                  <a:schemeClr val="lt1"/>
                </a:solidFill>
              </a:defRPr>
            </a:lvl6pPr>
            <a:lvl7pPr lvl="6" algn="ctr">
              <a:spcBef>
                <a:spcPts val="600"/>
              </a:spcBef>
              <a:spcAft>
                <a:spcPts val="0"/>
              </a:spcAft>
              <a:buSzPts val="1120"/>
              <a:buNone/>
              <a:defRPr>
                <a:solidFill>
                  <a:schemeClr val="lt1"/>
                </a:solidFill>
              </a:defRPr>
            </a:lvl7pPr>
            <a:lvl8pPr lvl="7" algn="ctr">
              <a:spcBef>
                <a:spcPts val="600"/>
              </a:spcBef>
              <a:spcAft>
                <a:spcPts val="0"/>
              </a:spcAft>
              <a:buSzPts val="1120"/>
              <a:buNone/>
              <a:defRPr>
                <a:solidFill>
                  <a:schemeClr val="lt1"/>
                </a:solidFill>
              </a:defRPr>
            </a:lvl8pPr>
            <a:lvl9pPr lvl="8" algn="ctr">
              <a:spcBef>
                <a:spcPts val="600"/>
              </a:spcBef>
              <a:spcAft>
                <a:spcPts val="600"/>
              </a:spcAft>
              <a:buSzPts val="1120"/>
              <a:buNone/>
              <a:defRPr>
                <a:solidFill>
                  <a:schemeClr val="lt1"/>
                </a:solidFill>
              </a:defRPr>
            </a:lvl9pPr>
          </a:lstStyle>
          <a:p/>
        </p:txBody>
      </p:sp>
      <p:sp>
        <p:nvSpPr>
          <p:cNvPr id="20" name="Google Shape;20;p3"/>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23" name="Google Shape;23;p3"/>
          <p:cNvCxnSpPr/>
          <p:nvPr/>
        </p:nvCxnSpPr>
        <p:spPr>
          <a:xfrm flipH="1">
            <a:off x="8228012" y="8467"/>
            <a:ext cx="3810000" cy="3810000"/>
          </a:xfrm>
          <a:prstGeom prst="straightConnector1">
            <a:avLst/>
          </a:prstGeom>
          <a:noFill/>
          <a:ln cap="flat" cmpd="sng" w="12700">
            <a:solidFill>
              <a:schemeClr val="lt1"/>
            </a:solidFill>
            <a:prstDash val="solid"/>
            <a:round/>
            <a:headEnd len="sm" w="sm" type="none"/>
            <a:tailEnd len="sm" w="sm" type="none"/>
          </a:ln>
        </p:spPr>
      </p:cxnSp>
      <p:cxnSp>
        <p:nvCxnSpPr>
          <p:cNvPr id="24" name="Google Shape;24;p3"/>
          <p:cNvCxnSpPr/>
          <p:nvPr/>
        </p:nvCxnSpPr>
        <p:spPr>
          <a:xfrm flipH="1">
            <a:off x="6108170" y="91545"/>
            <a:ext cx="6080655" cy="6080655"/>
          </a:xfrm>
          <a:prstGeom prst="straightConnector1">
            <a:avLst/>
          </a:prstGeom>
          <a:noFill/>
          <a:ln cap="flat" cmpd="sng" w="12700">
            <a:solidFill>
              <a:schemeClr val="lt1"/>
            </a:solidFill>
            <a:prstDash val="solid"/>
            <a:round/>
            <a:headEnd len="sm" w="sm" type="none"/>
            <a:tailEnd len="sm" w="sm" type="none"/>
          </a:ln>
        </p:spPr>
      </p:cxnSp>
      <p:cxnSp>
        <p:nvCxnSpPr>
          <p:cNvPr id="25" name="Google Shape;25;p3"/>
          <p:cNvCxnSpPr/>
          <p:nvPr/>
        </p:nvCxnSpPr>
        <p:spPr>
          <a:xfrm flipH="1">
            <a:off x="7235825" y="228600"/>
            <a:ext cx="4953000" cy="4953000"/>
          </a:xfrm>
          <a:prstGeom prst="straightConnector1">
            <a:avLst/>
          </a:prstGeom>
          <a:noFill/>
          <a:ln cap="flat" cmpd="sng" w="12700">
            <a:solidFill>
              <a:schemeClr val="lt1"/>
            </a:solidFill>
            <a:prstDash val="solid"/>
            <a:round/>
            <a:headEnd len="sm" w="sm" type="none"/>
            <a:tailEnd len="sm" w="sm" type="none"/>
          </a:ln>
        </p:spPr>
      </p:cxnSp>
      <p:cxnSp>
        <p:nvCxnSpPr>
          <p:cNvPr id="26" name="Google Shape;26;p3"/>
          <p:cNvCxnSpPr/>
          <p:nvPr/>
        </p:nvCxnSpPr>
        <p:spPr>
          <a:xfrm flipH="1">
            <a:off x="7335837" y="32278"/>
            <a:ext cx="4852989" cy="4852989"/>
          </a:xfrm>
          <a:prstGeom prst="straightConnector1">
            <a:avLst/>
          </a:prstGeom>
          <a:noFill/>
          <a:ln cap="flat" cmpd="sng" w="31750">
            <a:solidFill>
              <a:schemeClr val="lt1"/>
            </a:solidFill>
            <a:prstDash val="solid"/>
            <a:round/>
            <a:headEnd len="sm" w="sm" type="none"/>
            <a:tailEnd len="sm" w="sm" type="none"/>
          </a:ln>
        </p:spPr>
      </p:cxnSp>
      <p:cxnSp>
        <p:nvCxnSpPr>
          <p:cNvPr id="27" name="Google Shape;27;p3"/>
          <p:cNvCxnSpPr/>
          <p:nvPr/>
        </p:nvCxnSpPr>
        <p:spPr>
          <a:xfrm flipH="1">
            <a:off x="7845426" y="609601"/>
            <a:ext cx="4343399" cy="4343399"/>
          </a:xfrm>
          <a:prstGeom prst="straightConnector1">
            <a:avLst/>
          </a:prstGeom>
          <a:noFill/>
          <a:ln cap="flat" cmpd="sng" w="31750">
            <a:solidFill>
              <a:schemeClr val="lt1"/>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noramic Picture with Caption">
  <p:cSld name="Panoramic Picture with Caption">
    <p:spTree>
      <p:nvGrpSpPr>
        <p:cNvPr id="79" name="Shape 79"/>
        <p:cNvGrpSpPr/>
        <p:nvPr/>
      </p:nvGrpSpPr>
      <p:grpSpPr>
        <a:xfrm>
          <a:off x="0" y="0"/>
          <a:ext cx="0" cy="0"/>
          <a:chOff x="0" y="0"/>
          <a:chExt cx="0" cy="0"/>
        </a:xfrm>
      </p:grpSpPr>
      <p:sp>
        <p:nvSpPr>
          <p:cNvPr id="80" name="Google Shape;80;p12"/>
          <p:cNvSpPr txBox="1"/>
          <p:nvPr>
            <p:ph type="title"/>
          </p:nvPr>
        </p:nvSpPr>
        <p:spPr>
          <a:xfrm>
            <a:off x="684212" y="4487332"/>
            <a:ext cx="8534400" cy="15070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2"/>
          <p:cNvSpPr/>
          <p:nvPr>
            <p:ph idx="2" type="pic"/>
          </p:nvPr>
        </p:nvSpPr>
        <p:spPr>
          <a:xfrm>
            <a:off x="685800" y="533400"/>
            <a:ext cx="10818812" cy="3124200"/>
          </a:xfrm>
          <a:prstGeom prst="snip2DiagRect">
            <a:avLst>
              <a:gd fmla="val 10815" name="adj1"/>
              <a:gd fmla="val 0" name="adj2"/>
            </a:avLst>
          </a:prstGeom>
          <a:noFill/>
          <a:ln cap="flat" cmpd="sng" w="15875">
            <a:solidFill>
              <a:schemeClr val="lt1">
                <a:alpha val="40000"/>
              </a:schemeClr>
            </a:solidFill>
            <a:prstDash val="solid"/>
            <a:round/>
            <a:headEnd len="sm" w="sm" type="none"/>
            <a:tailEnd len="sm" w="sm" type="none"/>
          </a:ln>
        </p:spPr>
        <p:txBody>
          <a:bodyPr anchorCtr="0" anchor="t" bIns="45700" lIns="91425" spcFirstLastPara="1" rIns="91425" wrap="square" tIns="45700">
            <a:normAutofit/>
          </a:bodyPr>
          <a:lstStyle>
            <a:lvl1pPr lvl="0" marR="0" rtl="0" algn="ctr">
              <a:spcBef>
                <a:spcPts val="320"/>
              </a:spcBef>
              <a:spcAft>
                <a:spcPts val="0"/>
              </a:spcAft>
              <a:buClr>
                <a:schemeClr val="lt1"/>
              </a:buClr>
              <a:buSzPts val="1280"/>
              <a:buFont typeface="Noto Sans Symbols"/>
              <a:buNone/>
              <a:defRPr b="0" i="0" sz="1600" u="none" cap="none" strike="noStrike">
                <a:solidFill>
                  <a:srgbClr val="0F486F"/>
                </a:solidFill>
                <a:latin typeface="Century Gothic"/>
                <a:ea typeface="Century Gothic"/>
                <a:cs typeface="Century Gothic"/>
                <a:sym typeface="Century Gothic"/>
              </a:defRPr>
            </a:lvl1pPr>
            <a:lvl2pPr lvl="1" marR="0" rtl="0" algn="l">
              <a:spcBef>
                <a:spcPts val="600"/>
              </a:spcBef>
              <a:spcAft>
                <a:spcPts val="0"/>
              </a:spcAft>
              <a:buClr>
                <a:schemeClr val="lt1"/>
              </a:buClr>
              <a:buSzPts val="1280"/>
              <a:buFont typeface="Noto Sans Symbols"/>
              <a:buNone/>
              <a:defRPr b="0" i="0" sz="1600" u="none" cap="none" strike="noStrike">
                <a:solidFill>
                  <a:srgbClr val="0F486F"/>
                </a:solidFill>
                <a:latin typeface="Century Gothic"/>
                <a:ea typeface="Century Gothic"/>
                <a:cs typeface="Century Gothic"/>
                <a:sym typeface="Century Gothic"/>
              </a:defRPr>
            </a:lvl2pPr>
            <a:lvl3pPr lvl="2" marR="0" rtl="0" algn="l">
              <a:spcBef>
                <a:spcPts val="600"/>
              </a:spcBef>
              <a:spcAft>
                <a:spcPts val="0"/>
              </a:spcAft>
              <a:buClr>
                <a:schemeClr val="lt1"/>
              </a:buClr>
              <a:buSzPts val="1280"/>
              <a:buFont typeface="Noto Sans Symbols"/>
              <a:buNone/>
              <a:defRPr b="0" i="0" sz="1600" u="none" cap="none" strike="noStrike">
                <a:solidFill>
                  <a:srgbClr val="0F486F"/>
                </a:solidFill>
                <a:latin typeface="Century Gothic"/>
                <a:ea typeface="Century Gothic"/>
                <a:cs typeface="Century Gothic"/>
                <a:sym typeface="Century Gothic"/>
              </a:defRPr>
            </a:lvl3pPr>
            <a:lvl4pPr lvl="3" marR="0" rtl="0" algn="l">
              <a:spcBef>
                <a:spcPts val="600"/>
              </a:spcBef>
              <a:spcAft>
                <a:spcPts val="0"/>
              </a:spcAft>
              <a:buClr>
                <a:schemeClr val="lt1"/>
              </a:buClr>
              <a:buSzPts val="1280"/>
              <a:buFont typeface="Noto Sans Symbols"/>
              <a:buNone/>
              <a:defRPr b="0" i="0" sz="1600" u="none" cap="none" strike="noStrike">
                <a:solidFill>
                  <a:srgbClr val="0F486F"/>
                </a:solidFill>
                <a:latin typeface="Century Gothic"/>
                <a:ea typeface="Century Gothic"/>
                <a:cs typeface="Century Gothic"/>
                <a:sym typeface="Century Gothic"/>
              </a:defRPr>
            </a:lvl4pPr>
            <a:lvl5pPr lvl="4" marR="0" rtl="0" algn="l">
              <a:spcBef>
                <a:spcPts val="600"/>
              </a:spcBef>
              <a:spcAft>
                <a:spcPts val="0"/>
              </a:spcAft>
              <a:buClr>
                <a:schemeClr val="lt1"/>
              </a:buClr>
              <a:buSzPts val="1280"/>
              <a:buFont typeface="Noto Sans Symbols"/>
              <a:buNone/>
              <a:defRPr b="0" i="0" sz="1600" u="none" cap="none" strike="noStrike">
                <a:solidFill>
                  <a:srgbClr val="0F486F"/>
                </a:solidFill>
                <a:latin typeface="Century Gothic"/>
                <a:ea typeface="Century Gothic"/>
                <a:cs typeface="Century Gothic"/>
                <a:sym typeface="Century Gothic"/>
              </a:defRPr>
            </a:lvl5pPr>
            <a:lvl6pPr lvl="5" marR="0" rtl="0" algn="l">
              <a:spcBef>
                <a:spcPts val="600"/>
              </a:spcBef>
              <a:spcAft>
                <a:spcPts val="0"/>
              </a:spcAft>
              <a:buClr>
                <a:schemeClr val="lt1"/>
              </a:buClr>
              <a:buSzPts val="1280"/>
              <a:buFont typeface="Noto Sans Symbols"/>
              <a:buNone/>
              <a:defRPr b="0" i="0" sz="1600" u="none" cap="none" strike="noStrike">
                <a:solidFill>
                  <a:srgbClr val="0F486F"/>
                </a:solidFill>
                <a:latin typeface="Century Gothic"/>
                <a:ea typeface="Century Gothic"/>
                <a:cs typeface="Century Gothic"/>
                <a:sym typeface="Century Gothic"/>
              </a:defRPr>
            </a:lvl6pPr>
            <a:lvl7pPr lvl="6" marR="0" rtl="0" algn="l">
              <a:spcBef>
                <a:spcPts val="600"/>
              </a:spcBef>
              <a:spcAft>
                <a:spcPts val="0"/>
              </a:spcAft>
              <a:buClr>
                <a:schemeClr val="lt1"/>
              </a:buClr>
              <a:buSzPts val="1280"/>
              <a:buFont typeface="Noto Sans Symbols"/>
              <a:buNone/>
              <a:defRPr b="0" i="0" sz="1600" u="none" cap="none" strike="noStrike">
                <a:solidFill>
                  <a:srgbClr val="0F486F"/>
                </a:solidFill>
                <a:latin typeface="Century Gothic"/>
                <a:ea typeface="Century Gothic"/>
                <a:cs typeface="Century Gothic"/>
                <a:sym typeface="Century Gothic"/>
              </a:defRPr>
            </a:lvl7pPr>
            <a:lvl8pPr lvl="7" marR="0" rtl="0" algn="l">
              <a:spcBef>
                <a:spcPts val="600"/>
              </a:spcBef>
              <a:spcAft>
                <a:spcPts val="0"/>
              </a:spcAft>
              <a:buClr>
                <a:schemeClr val="lt1"/>
              </a:buClr>
              <a:buSzPts val="1280"/>
              <a:buFont typeface="Noto Sans Symbols"/>
              <a:buNone/>
              <a:defRPr b="0" i="0" sz="1600" u="none" cap="none" strike="noStrike">
                <a:solidFill>
                  <a:srgbClr val="0F486F"/>
                </a:solidFill>
                <a:latin typeface="Century Gothic"/>
                <a:ea typeface="Century Gothic"/>
                <a:cs typeface="Century Gothic"/>
                <a:sym typeface="Century Gothic"/>
              </a:defRPr>
            </a:lvl8pPr>
            <a:lvl9pPr lvl="8" marR="0" rtl="0" algn="l">
              <a:spcBef>
                <a:spcPts val="600"/>
              </a:spcBef>
              <a:spcAft>
                <a:spcPts val="600"/>
              </a:spcAft>
              <a:buClr>
                <a:schemeClr val="lt1"/>
              </a:buClr>
              <a:buSzPts val="1280"/>
              <a:buFont typeface="Noto Sans Symbols"/>
              <a:buNone/>
              <a:defRPr b="0" i="0" sz="1600" u="none" cap="none" strike="noStrike">
                <a:solidFill>
                  <a:srgbClr val="0F486F"/>
                </a:solidFill>
                <a:latin typeface="Century Gothic"/>
                <a:ea typeface="Century Gothic"/>
                <a:cs typeface="Century Gothic"/>
                <a:sym typeface="Century Gothic"/>
              </a:defRPr>
            </a:lvl9pPr>
          </a:lstStyle>
          <a:p/>
        </p:txBody>
      </p:sp>
      <p:sp>
        <p:nvSpPr>
          <p:cNvPr id="82" name="Google Shape;82;p12"/>
          <p:cNvSpPr txBox="1"/>
          <p:nvPr>
            <p:ph idx="1" type="body"/>
          </p:nvPr>
        </p:nvSpPr>
        <p:spPr>
          <a:xfrm>
            <a:off x="914402" y="3843867"/>
            <a:ext cx="8304210" cy="457200"/>
          </a:xfrm>
          <a:prstGeom prst="rect">
            <a:avLst/>
          </a:prstGeom>
          <a:noFill/>
          <a:ln>
            <a:noFill/>
          </a:ln>
        </p:spPr>
        <p:txBody>
          <a:bodyPr anchorCtr="0" anchor="t" bIns="45700" lIns="91425" spcFirstLastPara="1" rIns="91425" wrap="square" tIns="45700">
            <a:normAutofit/>
          </a:bodyPr>
          <a:lstStyle>
            <a:lvl1pPr indent="-228600" lvl="0" marL="457200" algn="l">
              <a:spcBef>
                <a:spcPts val="320"/>
              </a:spcBef>
              <a:spcAft>
                <a:spcPts val="0"/>
              </a:spcAft>
              <a:buSzPts val="1280"/>
              <a:buFont typeface="Century Gothic"/>
              <a:buNone/>
              <a:defRPr sz="1600"/>
            </a:lvl1pPr>
            <a:lvl2pPr indent="-228600" lvl="1" marL="914400" algn="l">
              <a:spcBef>
                <a:spcPts val="600"/>
              </a:spcBef>
              <a:spcAft>
                <a:spcPts val="0"/>
              </a:spcAft>
              <a:buSzPts val="1440"/>
              <a:buFont typeface="Century Gothic"/>
              <a:buNone/>
              <a:defRPr/>
            </a:lvl2pPr>
            <a:lvl3pPr indent="-228600" lvl="2" marL="1371600" algn="l">
              <a:spcBef>
                <a:spcPts val="600"/>
              </a:spcBef>
              <a:spcAft>
                <a:spcPts val="0"/>
              </a:spcAft>
              <a:buSzPts val="1280"/>
              <a:buFont typeface="Century Gothic"/>
              <a:buNone/>
              <a:defRPr/>
            </a:lvl3pPr>
            <a:lvl4pPr indent="-228600" lvl="3" marL="1828800" algn="l">
              <a:spcBef>
                <a:spcPts val="600"/>
              </a:spcBef>
              <a:spcAft>
                <a:spcPts val="0"/>
              </a:spcAft>
              <a:buSzPts val="1120"/>
              <a:buFont typeface="Century Gothic"/>
              <a:buNone/>
              <a:defRPr/>
            </a:lvl4pPr>
            <a:lvl5pPr indent="-228600" lvl="4" marL="2286000" algn="l">
              <a:spcBef>
                <a:spcPts val="600"/>
              </a:spcBef>
              <a:spcAft>
                <a:spcPts val="0"/>
              </a:spcAft>
              <a:buSzPts val="1120"/>
              <a:buFont typeface="Century Gothic"/>
              <a:buNone/>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83" name="Google Shape;83;p12"/>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2"/>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2"/>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aption">
  <p:cSld name="Title and Caption">
    <p:spTree>
      <p:nvGrpSpPr>
        <p:cNvPr id="86" name="Shape 86"/>
        <p:cNvGrpSpPr/>
        <p:nvPr/>
      </p:nvGrpSpPr>
      <p:grpSpPr>
        <a:xfrm>
          <a:off x="0" y="0"/>
          <a:ext cx="0" cy="0"/>
          <a:chOff x="0" y="0"/>
          <a:chExt cx="0" cy="0"/>
        </a:xfrm>
      </p:grpSpPr>
      <p:sp>
        <p:nvSpPr>
          <p:cNvPr id="87" name="Google Shape;87;p13"/>
          <p:cNvSpPr txBox="1"/>
          <p:nvPr>
            <p:ph type="title"/>
          </p:nvPr>
        </p:nvSpPr>
        <p:spPr>
          <a:xfrm>
            <a:off x="684213" y="685800"/>
            <a:ext cx="10058400" cy="27432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entury Gothic"/>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3"/>
          <p:cNvSpPr txBox="1"/>
          <p:nvPr>
            <p:ph idx="1" type="body"/>
          </p:nvPr>
        </p:nvSpPr>
        <p:spPr>
          <a:xfrm>
            <a:off x="684212" y="4114800"/>
            <a:ext cx="8535988" cy="1879600"/>
          </a:xfrm>
          <a:prstGeom prst="rect">
            <a:avLst/>
          </a:prstGeom>
          <a:noFill/>
          <a:ln>
            <a:noFill/>
          </a:ln>
        </p:spPr>
        <p:txBody>
          <a:bodyPr anchorCtr="0" anchor="ctr" bIns="45700" lIns="91425" spcFirstLastPara="1" rIns="91425" wrap="square" tIns="45700">
            <a:normAutofit/>
          </a:bodyPr>
          <a:lstStyle>
            <a:lvl1pPr indent="-228600" lvl="0" marL="457200" algn="l">
              <a:spcBef>
                <a:spcPts val="400"/>
              </a:spcBef>
              <a:spcAft>
                <a:spcPts val="0"/>
              </a:spcAft>
              <a:buSzPts val="1600"/>
              <a:buNone/>
              <a:defRPr sz="2000">
                <a:solidFill>
                  <a:srgbClr val="0F486F"/>
                </a:solidFill>
              </a:defRPr>
            </a:lvl1pPr>
            <a:lvl2pPr indent="-228600" lvl="1" marL="914400" algn="l">
              <a:spcBef>
                <a:spcPts val="600"/>
              </a:spcBef>
              <a:spcAft>
                <a:spcPts val="0"/>
              </a:spcAft>
              <a:buSzPts val="1440"/>
              <a:buNone/>
              <a:defRPr sz="1800">
                <a:solidFill>
                  <a:schemeClr val="lt1"/>
                </a:solidFill>
              </a:defRPr>
            </a:lvl2pPr>
            <a:lvl3pPr indent="-228600" lvl="2" marL="1371600" algn="l">
              <a:spcBef>
                <a:spcPts val="600"/>
              </a:spcBef>
              <a:spcAft>
                <a:spcPts val="0"/>
              </a:spcAft>
              <a:buSzPts val="1280"/>
              <a:buNone/>
              <a:defRPr sz="1600">
                <a:solidFill>
                  <a:schemeClr val="lt1"/>
                </a:solidFill>
              </a:defRPr>
            </a:lvl3pPr>
            <a:lvl4pPr indent="-228600" lvl="3" marL="1828800" algn="l">
              <a:spcBef>
                <a:spcPts val="600"/>
              </a:spcBef>
              <a:spcAft>
                <a:spcPts val="0"/>
              </a:spcAft>
              <a:buSzPts val="1120"/>
              <a:buNone/>
              <a:defRPr sz="1400">
                <a:solidFill>
                  <a:schemeClr val="lt1"/>
                </a:solidFill>
              </a:defRPr>
            </a:lvl4pPr>
            <a:lvl5pPr indent="-228600" lvl="4" marL="2286000" algn="l">
              <a:spcBef>
                <a:spcPts val="600"/>
              </a:spcBef>
              <a:spcAft>
                <a:spcPts val="0"/>
              </a:spcAft>
              <a:buSzPts val="1120"/>
              <a:buNone/>
              <a:defRPr sz="1400">
                <a:solidFill>
                  <a:schemeClr val="lt1"/>
                </a:solidFill>
              </a:defRPr>
            </a:lvl5pPr>
            <a:lvl6pPr indent="-228600" lvl="5" marL="2743200" algn="l">
              <a:spcBef>
                <a:spcPts val="600"/>
              </a:spcBef>
              <a:spcAft>
                <a:spcPts val="0"/>
              </a:spcAft>
              <a:buSzPts val="1120"/>
              <a:buNone/>
              <a:defRPr sz="1400">
                <a:solidFill>
                  <a:schemeClr val="lt1"/>
                </a:solidFill>
              </a:defRPr>
            </a:lvl6pPr>
            <a:lvl7pPr indent="-228600" lvl="6" marL="3200400" algn="l">
              <a:spcBef>
                <a:spcPts val="600"/>
              </a:spcBef>
              <a:spcAft>
                <a:spcPts val="0"/>
              </a:spcAft>
              <a:buSzPts val="1120"/>
              <a:buNone/>
              <a:defRPr sz="1400">
                <a:solidFill>
                  <a:schemeClr val="lt1"/>
                </a:solidFill>
              </a:defRPr>
            </a:lvl7pPr>
            <a:lvl8pPr indent="-228600" lvl="7" marL="3657600" algn="l">
              <a:spcBef>
                <a:spcPts val="600"/>
              </a:spcBef>
              <a:spcAft>
                <a:spcPts val="0"/>
              </a:spcAft>
              <a:buSzPts val="1120"/>
              <a:buNone/>
              <a:defRPr sz="1400">
                <a:solidFill>
                  <a:schemeClr val="lt1"/>
                </a:solidFill>
              </a:defRPr>
            </a:lvl8pPr>
            <a:lvl9pPr indent="-228600" lvl="8" marL="4114800" algn="l">
              <a:spcBef>
                <a:spcPts val="600"/>
              </a:spcBef>
              <a:spcAft>
                <a:spcPts val="600"/>
              </a:spcAft>
              <a:buSzPts val="1120"/>
              <a:buNone/>
              <a:defRPr sz="1400">
                <a:solidFill>
                  <a:schemeClr val="lt1"/>
                </a:solidFill>
              </a:defRPr>
            </a:lvl9pPr>
          </a:lstStyle>
          <a:p/>
        </p:txBody>
      </p:sp>
      <p:sp>
        <p:nvSpPr>
          <p:cNvPr id="89" name="Google Shape;89;p13"/>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3"/>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3"/>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with Caption">
  <p:cSld name="Quote with Caption">
    <p:spTree>
      <p:nvGrpSpPr>
        <p:cNvPr id="92" name="Shape 92"/>
        <p:cNvGrpSpPr/>
        <p:nvPr/>
      </p:nvGrpSpPr>
      <p:grpSpPr>
        <a:xfrm>
          <a:off x="0" y="0"/>
          <a:ext cx="0" cy="0"/>
          <a:chOff x="0" y="0"/>
          <a:chExt cx="0" cy="0"/>
        </a:xfrm>
      </p:grpSpPr>
      <p:sp>
        <p:nvSpPr>
          <p:cNvPr id="93" name="Google Shape;93;p14"/>
          <p:cNvSpPr txBox="1"/>
          <p:nvPr>
            <p:ph type="title"/>
          </p:nvPr>
        </p:nvSpPr>
        <p:spPr>
          <a:xfrm>
            <a:off x="1141411" y="685800"/>
            <a:ext cx="9144001" cy="27432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entury Gothic"/>
              <a:buNone/>
              <a:defRPr b="0" sz="32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 type="body"/>
          </p:nvPr>
        </p:nvSpPr>
        <p:spPr>
          <a:xfrm>
            <a:off x="1446212" y="3429000"/>
            <a:ext cx="8534400" cy="381000"/>
          </a:xfrm>
          <a:prstGeom prst="rect">
            <a:avLst/>
          </a:prstGeom>
          <a:noFill/>
          <a:ln>
            <a:noFill/>
          </a:ln>
        </p:spPr>
        <p:txBody>
          <a:bodyPr anchorCtr="0" anchor="ctr" bIns="45700" lIns="91425" spcFirstLastPara="1" rIns="91425" wrap="square" tIns="45700">
            <a:normAutofit/>
          </a:bodyPr>
          <a:lstStyle>
            <a:lvl1pPr indent="-228600" lvl="0" marL="457200" algn="l">
              <a:spcBef>
                <a:spcPts val="400"/>
              </a:spcBef>
              <a:spcAft>
                <a:spcPts val="0"/>
              </a:spcAft>
              <a:buSzPts val="1600"/>
              <a:buFont typeface="Century Gothic"/>
              <a:buNone/>
              <a:defRPr/>
            </a:lvl1pPr>
            <a:lvl2pPr indent="-228600" lvl="1" marL="914400" algn="l">
              <a:spcBef>
                <a:spcPts val="600"/>
              </a:spcBef>
              <a:spcAft>
                <a:spcPts val="0"/>
              </a:spcAft>
              <a:buSzPts val="1440"/>
              <a:buFont typeface="Century Gothic"/>
              <a:buNone/>
              <a:defRPr/>
            </a:lvl2pPr>
            <a:lvl3pPr indent="-228600" lvl="2" marL="1371600" algn="l">
              <a:spcBef>
                <a:spcPts val="600"/>
              </a:spcBef>
              <a:spcAft>
                <a:spcPts val="0"/>
              </a:spcAft>
              <a:buSzPts val="1280"/>
              <a:buFont typeface="Century Gothic"/>
              <a:buNone/>
              <a:defRPr/>
            </a:lvl3pPr>
            <a:lvl4pPr indent="-228600" lvl="3" marL="1828800" algn="l">
              <a:spcBef>
                <a:spcPts val="600"/>
              </a:spcBef>
              <a:spcAft>
                <a:spcPts val="0"/>
              </a:spcAft>
              <a:buSzPts val="1120"/>
              <a:buFont typeface="Century Gothic"/>
              <a:buNone/>
              <a:defRPr/>
            </a:lvl4pPr>
            <a:lvl5pPr indent="-228600" lvl="4" marL="2286000" algn="l">
              <a:spcBef>
                <a:spcPts val="600"/>
              </a:spcBef>
              <a:spcAft>
                <a:spcPts val="0"/>
              </a:spcAft>
              <a:buSzPts val="1120"/>
              <a:buFont typeface="Century Gothic"/>
              <a:buNone/>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95" name="Google Shape;95;p14"/>
          <p:cNvSpPr txBox="1"/>
          <p:nvPr>
            <p:ph idx="2" type="body"/>
          </p:nvPr>
        </p:nvSpPr>
        <p:spPr>
          <a:xfrm>
            <a:off x="684213" y="4301067"/>
            <a:ext cx="8534400" cy="1684865"/>
          </a:xfrm>
          <a:prstGeom prst="rect">
            <a:avLst/>
          </a:prstGeom>
          <a:noFill/>
          <a:ln>
            <a:noFill/>
          </a:ln>
        </p:spPr>
        <p:txBody>
          <a:bodyPr anchorCtr="0" anchor="ctr" bIns="45700" lIns="91425" spcFirstLastPara="1" rIns="91425" wrap="square" tIns="45700">
            <a:normAutofit/>
          </a:bodyPr>
          <a:lstStyle>
            <a:lvl1pPr indent="-228600" lvl="0" marL="457200" algn="l">
              <a:spcBef>
                <a:spcPts val="400"/>
              </a:spcBef>
              <a:spcAft>
                <a:spcPts val="0"/>
              </a:spcAft>
              <a:buSzPts val="1600"/>
              <a:buNone/>
              <a:defRPr sz="2000">
                <a:solidFill>
                  <a:srgbClr val="0F486F"/>
                </a:solidFill>
              </a:defRPr>
            </a:lvl1pPr>
            <a:lvl2pPr indent="-228600" lvl="1" marL="914400" algn="l">
              <a:spcBef>
                <a:spcPts val="600"/>
              </a:spcBef>
              <a:spcAft>
                <a:spcPts val="0"/>
              </a:spcAft>
              <a:buSzPts val="1440"/>
              <a:buNone/>
              <a:defRPr sz="1800">
                <a:solidFill>
                  <a:schemeClr val="lt1"/>
                </a:solidFill>
              </a:defRPr>
            </a:lvl2pPr>
            <a:lvl3pPr indent="-228600" lvl="2" marL="1371600" algn="l">
              <a:spcBef>
                <a:spcPts val="600"/>
              </a:spcBef>
              <a:spcAft>
                <a:spcPts val="0"/>
              </a:spcAft>
              <a:buSzPts val="1280"/>
              <a:buNone/>
              <a:defRPr sz="1600">
                <a:solidFill>
                  <a:schemeClr val="lt1"/>
                </a:solidFill>
              </a:defRPr>
            </a:lvl3pPr>
            <a:lvl4pPr indent="-228600" lvl="3" marL="1828800" algn="l">
              <a:spcBef>
                <a:spcPts val="600"/>
              </a:spcBef>
              <a:spcAft>
                <a:spcPts val="0"/>
              </a:spcAft>
              <a:buSzPts val="1120"/>
              <a:buNone/>
              <a:defRPr sz="1400">
                <a:solidFill>
                  <a:schemeClr val="lt1"/>
                </a:solidFill>
              </a:defRPr>
            </a:lvl4pPr>
            <a:lvl5pPr indent="-228600" lvl="4" marL="2286000" algn="l">
              <a:spcBef>
                <a:spcPts val="600"/>
              </a:spcBef>
              <a:spcAft>
                <a:spcPts val="0"/>
              </a:spcAft>
              <a:buSzPts val="1120"/>
              <a:buNone/>
              <a:defRPr sz="1400">
                <a:solidFill>
                  <a:schemeClr val="lt1"/>
                </a:solidFill>
              </a:defRPr>
            </a:lvl5pPr>
            <a:lvl6pPr indent="-228600" lvl="5" marL="2743200" algn="l">
              <a:spcBef>
                <a:spcPts val="600"/>
              </a:spcBef>
              <a:spcAft>
                <a:spcPts val="0"/>
              </a:spcAft>
              <a:buSzPts val="1120"/>
              <a:buNone/>
              <a:defRPr sz="1400">
                <a:solidFill>
                  <a:schemeClr val="lt1"/>
                </a:solidFill>
              </a:defRPr>
            </a:lvl6pPr>
            <a:lvl7pPr indent="-228600" lvl="6" marL="3200400" algn="l">
              <a:spcBef>
                <a:spcPts val="600"/>
              </a:spcBef>
              <a:spcAft>
                <a:spcPts val="0"/>
              </a:spcAft>
              <a:buSzPts val="1120"/>
              <a:buNone/>
              <a:defRPr sz="1400">
                <a:solidFill>
                  <a:schemeClr val="lt1"/>
                </a:solidFill>
              </a:defRPr>
            </a:lvl7pPr>
            <a:lvl8pPr indent="-228600" lvl="7" marL="3657600" algn="l">
              <a:spcBef>
                <a:spcPts val="600"/>
              </a:spcBef>
              <a:spcAft>
                <a:spcPts val="0"/>
              </a:spcAft>
              <a:buSzPts val="1120"/>
              <a:buNone/>
              <a:defRPr sz="1400">
                <a:solidFill>
                  <a:schemeClr val="lt1"/>
                </a:solidFill>
              </a:defRPr>
            </a:lvl8pPr>
            <a:lvl9pPr indent="-228600" lvl="8" marL="4114800" algn="l">
              <a:spcBef>
                <a:spcPts val="600"/>
              </a:spcBef>
              <a:spcAft>
                <a:spcPts val="600"/>
              </a:spcAft>
              <a:buSzPts val="1120"/>
              <a:buNone/>
              <a:defRPr sz="1400">
                <a:solidFill>
                  <a:schemeClr val="lt1"/>
                </a:solidFill>
              </a:defRPr>
            </a:lvl9pPr>
          </a:lstStyle>
          <a:p/>
        </p:txBody>
      </p:sp>
      <p:sp>
        <p:nvSpPr>
          <p:cNvPr id="96" name="Google Shape;96;p14"/>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14"/>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4"/>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9" name="Google Shape;99;p14"/>
          <p:cNvSpPr txBox="1"/>
          <p:nvPr/>
        </p:nvSpPr>
        <p:spPr>
          <a:xfrm>
            <a:off x="531812" y="812222"/>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0" u="none" cap="none" strike="noStrike">
                <a:solidFill>
                  <a:schemeClr val="lt1"/>
                </a:solidFill>
                <a:latin typeface="Century Gothic"/>
                <a:ea typeface="Century Gothic"/>
                <a:cs typeface="Century Gothic"/>
                <a:sym typeface="Century Gothic"/>
              </a:rPr>
              <a:t>“</a:t>
            </a:r>
            <a:endParaRPr/>
          </a:p>
        </p:txBody>
      </p:sp>
      <p:sp>
        <p:nvSpPr>
          <p:cNvPr id="100" name="Google Shape;100;p14"/>
          <p:cNvSpPr txBox="1"/>
          <p:nvPr/>
        </p:nvSpPr>
        <p:spPr>
          <a:xfrm>
            <a:off x="10285412" y="2768601"/>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0" i="0" lang="en-US" sz="8000" u="none" cap="none" strike="noStrike">
                <a:solidFill>
                  <a:schemeClr val="lt1"/>
                </a:solidFill>
                <a:latin typeface="Century Gothic"/>
                <a:ea typeface="Century Gothic"/>
                <a:cs typeface="Century Gothic"/>
                <a:sym typeface="Century Gothic"/>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me Card">
  <p:cSld name="Name Card">
    <p:spTree>
      <p:nvGrpSpPr>
        <p:cNvPr id="101" name="Shape 101"/>
        <p:cNvGrpSpPr/>
        <p:nvPr/>
      </p:nvGrpSpPr>
      <p:grpSpPr>
        <a:xfrm>
          <a:off x="0" y="0"/>
          <a:ext cx="0" cy="0"/>
          <a:chOff x="0" y="0"/>
          <a:chExt cx="0" cy="0"/>
        </a:xfrm>
      </p:grpSpPr>
      <p:sp>
        <p:nvSpPr>
          <p:cNvPr id="102" name="Google Shape;102;p15"/>
          <p:cNvSpPr txBox="1"/>
          <p:nvPr>
            <p:ph type="title"/>
          </p:nvPr>
        </p:nvSpPr>
        <p:spPr>
          <a:xfrm>
            <a:off x="684212" y="3429000"/>
            <a:ext cx="8534400" cy="16974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3200"/>
              <a:buFont typeface="Century Gothic"/>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15"/>
          <p:cNvSpPr txBox="1"/>
          <p:nvPr>
            <p:ph idx="1" type="body"/>
          </p:nvPr>
        </p:nvSpPr>
        <p:spPr>
          <a:xfrm>
            <a:off x="684211" y="5132981"/>
            <a:ext cx="8535990"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400"/>
              </a:spcBef>
              <a:spcAft>
                <a:spcPts val="0"/>
              </a:spcAft>
              <a:buSzPts val="1600"/>
              <a:buNone/>
              <a:defRPr sz="2000">
                <a:solidFill>
                  <a:srgbClr val="0F486F"/>
                </a:solidFill>
              </a:defRPr>
            </a:lvl1pPr>
            <a:lvl2pPr indent="-228600" lvl="1" marL="914400" algn="l">
              <a:spcBef>
                <a:spcPts val="600"/>
              </a:spcBef>
              <a:spcAft>
                <a:spcPts val="0"/>
              </a:spcAft>
              <a:buSzPts val="1440"/>
              <a:buNone/>
              <a:defRPr sz="1800">
                <a:solidFill>
                  <a:schemeClr val="lt1"/>
                </a:solidFill>
              </a:defRPr>
            </a:lvl2pPr>
            <a:lvl3pPr indent="-228600" lvl="2" marL="1371600" algn="l">
              <a:spcBef>
                <a:spcPts val="600"/>
              </a:spcBef>
              <a:spcAft>
                <a:spcPts val="0"/>
              </a:spcAft>
              <a:buSzPts val="1280"/>
              <a:buNone/>
              <a:defRPr sz="1600">
                <a:solidFill>
                  <a:schemeClr val="lt1"/>
                </a:solidFill>
              </a:defRPr>
            </a:lvl3pPr>
            <a:lvl4pPr indent="-228600" lvl="3" marL="1828800" algn="l">
              <a:spcBef>
                <a:spcPts val="600"/>
              </a:spcBef>
              <a:spcAft>
                <a:spcPts val="0"/>
              </a:spcAft>
              <a:buSzPts val="1120"/>
              <a:buNone/>
              <a:defRPr sz="1400">
                <a:solidFill>
                  <a:schemeClr val="lt1"/>
                </a:solidFill>
              </a:defRPr>
            </a:lvl4pPr>
            <a:lvl5pPr indent="-228600" lvl="4" marL="2286000" algn="l">
              <a:spcBef>
                <a:spcPts val="600"/>
              </a:spcBef>
              <a:spcAft>
                <a:spcPts val="0"/>
              </a:spcAft>
              <a:buSzPts val="1120"/>
              <a:buNone/>
              <a:defRPr sz="1400">
                <a:solidFill>
                  <a:schemeClr val="lt1"/>
                </a:solidFill>
              </a:defRPr>
            </a:lvl5pPr>
            <a:lvl6pPr indent="-228600" lvl="5" marL="2743200" algn="l">
              <a:spcBef>
                <a:spcPts val="600"/>
              </a:spcBef>
              <a:spcAft>
                <a:spcPts val="0"/>
              </a:spcAft>
              <a:buSzPts val="1120"/>
              <a:buNone/>
              <a:defRPr sz="1400">
                <a:solidFill>
                  <a:schemeClr val="lt1"/>
                </a:solidFill>
              </a:defRPr>
            </a:lvl6pPr>
            <a:lvl7pPr indent="-228600" lvl="6" marL="3200400" algn="l">
              <a:spcBef>
                <a:spcPts val="600"/>
              </a:spcBef>
              <a:spcAft>
                <a:spcPts val="0"/>
              </a:spcAft>
              <a:buSzPts val="1120"/>
              <a:buNone/>
              <a:defRPr sz="1400">
                <a:solidFill>
                  <a:schemeClr val="lt1"/>
                </a:solidFill>
              </a:defRPr>
            </a:lvl7pPr>
            <a:lvl8pPr indent="-228600" lvl="7" marL="3657600" algn="l">
              <a:spcBef>
                <a:spcPts val="600"/>
              </a:spcBef>
              <a:spcAft>
                <a:spcPts val="0"/>
              </a:spcAft>
              <a:buSzPts val="1120"/>
              <a:buNone/>
              <a:defRPr sz="1400">
                <a:solidFill>
                  <a:schemeClr val="lt1"/>
                </a:solidFill>
              </a:defRPr>
            </a:lvl8pPr>
            <a:lvl9pPr indent="-228600" lvl="8" marL="4114800" algn="l">
              <a:spcBef>
                <a:spcPts val="600"/>
              </a:spcBef>
              <a:spcAft>
                <a:spcPts val="600"/>
              </a:spcAft>
              <a:buSzPts val="1120"/>
              <a:buNone/>
              <a:defRPr sz="1400">
                <a:solidFill>
                  <a:schemeClr val="lt1"/>
                </a:solidFill>
              </a:defRPr>
            </a:lvl9pPr>
          </a:lstStyle>
          <a:p/>
        </p:txBody>
      </p:sp>
      <p:sp>
        <p:nvSpPr>
          <p:cNvPr id="104" name="Google Shape;104;p15"/>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15"/>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15"/>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Name Card">
  <p:cSld name="Quote Name Card">
    <p:spTree>
      <p:nvGrpSpPr>
        <p:cNvPr id="107" name="Shape 107"/>
        <p:cNvGrpSpPr/>
        <p:nvPr/>
      </p:nvGrpSpPr>
      <p:grpSpPr>
        <a:xfrm>
          <a:off x="0" y="0"/>
          <a:ext cx="0" cy="0"/>
          <a:chOff x="0" y="0"/>
          <a:chExt cx="0" cy="0"/>
        </a:xfrm>
      </p:grpSpPr>
      <p:sp>
        <p:nvSpPr>
          <p:cNvPr id="108" name="Google Shape;108;p16"/>
          <p:cNvSpPr txBox="1"/>
          <p:nvPr>
            <p:ph type="title"/>
          </p:nvPr>
        </p:nvSpPr>
        <p:spPr>
          <a:xfrm>
            <a:off x="1141413" y="685800"/>
            <a:ext cx="9144000" cy="27432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entury Gothic"/>
              <a:buNone/>
              <a:defRPr b="0" sz="32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6"/>
          <p:cNvSpPr txBox="1"/>
          <p:nvPr>
            <p:ph idx="1" type="body"/>
          </p:nvPr>
        </p:nvSpPr>
        <p:spPr>
          <a:xfrm>
            <a:off x="684212" y="3928534"/>
            <a:ext cx="8534401" cy="1049866"/>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SzPts val="1920"/>
              <a:buNone/>
              <a:defRPr b="0" sz="2400" cap="none">
                <a:solidFill>
                  <a:schemeClr val="lt1"/>
                </a:solidFill>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110" name="Google Shape;110;p16"/>
          <p:cNvSpPr txBox="1"/>
          <p:nvPr>
            <p:ph idx="2" type="body"/>
          </p:nvPr>
        </p:nvSpPr>
        <p:spPr>
          <a:xfrm>
            <a:off x="684211" y="4978400"/>
            <a:ext cx="8534401" cy="101600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440"/>
              <a:buNone/>
              <a:defRPr sz="1800">
                <a:solidFill>
                  <a:srgbClr val="0F486F"/>
                </a:solidFill>
              </a:defRPr>
            </a:lvl1pPr>
            <a:lvl2pPr indent="-228600" lvl="1" marL="914400" algn="l">
              <a:spcBef>
                <a:spcPts val="600"/>
              </a:spcBef>
              <a:spcAft>
                <a:spcPts val="0"/>
              </a:spcAft>
              <a:buSzPts val="1440"/>
              <a:buNone/>
              <a:defRPr sz="1800">
                <a:solidFill>
                  <a:schemeClr val="lt1"/>
                </a:solidFill>
              </a:defRPr>
            </a:lvl2pPr>
            <a:lvl3pPr indent="-228600" lvl="2" marL="1371600" algn="l">
              <a:spcBef>
                <a:spcPts val="600"/>
              </a:spcBef>
              <a:spcAft>
                <a:spcPts val="0"/>
              </a:spcAft>
              <a:buSzPts val="1280"/>
              <a:buNone/>
              <a:defRPr sz="1600">
                <a:solidFill>
                  <a:schemeClr val="lt1"/>
                </a:solidFill>
              </a:defRPr>
            </a:lvl3pPr>
            <a:lvl4pPr indent="-228600" lvl="3" marL="1828800" algn="l">
              <a:spcBef>
                <a:spcPts val="600"/>
              </a:spcBef>
              <a:spcAft>
                <a:spcPts val="0"/>
              </a:spcAft>
              <a:buSzPts val="1120"/>
              <a:buNone/>
              <a:defRPr sz="1400">
                <a:solidFill>
                  <a:schemeClr val="lt1"/>
                </a:solidFill>
              </a:defRPr>
            </a:lvl4pPr>
            <a:lvl5pPr indent="-228600" lvl="4" marL="2286000" algn="l">
              <a:spcBef>
                <a:spcPts val="600"/>
              </a:spcBef>
              <a:spcAft>
                <a:spcPts val="0"/>
              </a:spcAft>
              <a:buSzPts val="1120"/>
              <a:buNone/>
              <a:defRPr sz="1400">
                <a:solidFill>
                  <a:schemeClr val="lt1"/>
                </a:solidFill>
              </a:defRPr>
            </a:lvl5pPr>
            <a:lvl6pPr indent="-228600" lvl="5" marL="2743200" algn="l">
              <a:spcBef>
                <a:spcPts val="600"/>
              </a:spcBef>
              <a:spcAft>
                <a:spcPts val="0"/>
              </a:spcAft>
              <a:buSzPts val="1120"/>
              <a:buNone/>
              <a:defRPr sz="1400">
                <a:solidFill>
                  <a:schemeClr val="lt1"/>
                </a:solidFill>
              </a:defRPr>
            </a:lvl6pPr>
            <a:lvl7pPr indent="-228600" lvl="6" marL="3200400" algn="l">
              <a:spcBef>
                <a:spcPts val="600"/>
              </a:spcBef>
              <a:spcAft>
                <a:spcPts val="0"/>
              </a:spcAft>
              <a:buSzPts val="1120"/>
              <a:buNone/>
              <a:defRPr sz="1400">
                <a:solidFill>
                  <a:schemeClr val="lt1"/>
                </a:solidFill>
              </a:defRPr>
            </a:lvl7pPr>
            <a:lvl8pPr indent="-228600" lvl="7" marL="3657600" algn="l">
              <a:spcBef>
                <a:spcPts val="600"/>
              </a:spcBef>
              <a:spcAft>
                <a:spcPts val="0"/>
              </a:spcAft>
              <a:buSzPts val="1120"/>
              <a:buNone/>
              <a:defRPr sz="1400">
                <a:solidFill>
                  <a:schemeClr val="lt1"/>
                </a:solidFill>
              </a:defRPr>
            </a:lvl8pPr>
            <a:lvl9pPr indent="-228600" lvl="8" marL="4114800" algn="l">
              <a:spcBef>
                <a:spcPts val="600"/>
              </a:spcBef>
              <a:spcAft>
                <a:spcPts val="600"/>
              </a:spcAft>
              <a:buSzPts val="1120"/>
              <a:buNone/>
              <a:defRPr sz="1400">
                <a:solidFill>
                  <a:schemeClr val="lt1"/>
                </a:solidFill>
              </a:defRPr>
            </a:lvl9pPr>
          </a:lstStyle>
          <a:p/>
        </p:txBody>
      </p:sp>
      <p:sp>
        <p:nvSpPr>
          <p:cNvPr id="111" name="Google Shape;111;p16"/>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16"/>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6"/>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14" name="Google Shape;114;p16"/>
          <p:cNvSpPr txBox="1"/>
          <p:nvPr/>
        </p:nvSpPr>
        <p:spPr>
          <a:xfrm>
            <a:off x="531812" y="812222"/>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0" u="none" cap="none" strike="noStrike">
                <a:solidFill>
                  <a:schemeClr val="lt1"/>
                </a:solidFill>
                <a:latin typeface="Century Gothic"/>
                <a:ea typeface="Century Gothic"/>
                <a:cs typeface="Century Gothic"/>
                <a:sym typeface="Century Gothic"/>
              </a:rPr>
              <a:t>“</a:t>
            </a:r>
            <a:endParaRPr/>
          </a:p>
        </p:txBody>
      </p:sp>
      <p:sp>
        <p:nvSpPr>
          <p:cNvPr id="115" name="Google Shape;115;p16"/>
          <p:cNvSpPr txBox="1"/>
          <p:nvPr/>
        </p:nvSpPr>
        <p:spPr>
          <a:xfrm>
            <a:off x="10285412" y="2768601"/>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0" i="0" lang="en-US" sz="8000" u="none" cap="none" strike="noStrike">
                <a:solidFill>
                  <a:schemeClr val="lt1"/>
                </a:solidFill>
                <a:latin typeface="Century Gothic"/>
                <a:ea typeface="Century Gothic"/>
                <a:cs typeface="Century Gothic"/>
                <a:sym typeface="Century Gothic"/>
              </a:rPr>
              <a:t>”</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ue or False">
  <p:cSld name="True or False">
    <p:spTree>
      <p:nvGrpSpPr>
        <p:cNvPr id="116" name="Shape 116"/>
        <p:cNvGrpSpPr/>
        <p:nvPr/>
      </p:nvGrpSpPr>
      <p:grpSpPr>
        <a:xfrm>
          <a:off x="0" y="0"/>
          <a:ext cx="0" cy="0"/>
          <a:chOff x="0" y="0"/>
          <a:chExt cx="0" cy="0"/>
        </a:xfrm>
      </p:grpSpPr>
      <p:sp>
        <p:nvSpPr>
          <p:cNvPr id="117" name="Google Shape;117;p17"/>
          <p:cNvSpPr txBox="1"/>
          <p:nvPr>
            <p:ph type="title"/>
          </p:nvPr>
        </p:nvSpPr>
        <p:spPr>
          <a:xfrm>
            <a:off x="684213" y="685800"/>
            <a:ext cx="10058400" cy="27432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600"/>
              <a:buFont typeface="Century Gothic"/>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17"/>
          <p:cNvSpPr txBox="1"/>
          <p:nvPr>
            <p:ph idx="1" type="body"/>
          </p:nvPr>
        </p:nvSpPr>
        <p:spPr>
          <a:xfrm>
            <a:off x="684212" y="3928534"/>
            <a:ext cx="8534400" cy="838200"/>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SzPts val="1920"/>
              <a:buNone/>
              <a:defRPr b="0" sz="2400" cap="none">
                <a:solidFill>
                  <a:schemeClr val="lt1"/>
                </a:solidFill>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119" name="Google Shape;119;p17"/>
          <p:cNvSpPr txBox="1"/>
          <p:nvPr>
            <p:ph idx="2" type="body"/>
          </p:nvPr>
        </p:nvSpPr>
        <p:spPr>
          <a:xfrm>
            <a:off x="684211" y="4766732"/>
            <a:ext cx="8534401" cy="1227667"/>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440"/>
              <a:buNone/>
              <a:defRPr sz="1800">
                <a:solidFill>
                  <a:srgbClr val="0F486F"/>
                </a:solidFill>
              </a:defRPr>
            </a:lvl1pPr>
            <a:lvl2pPr indent="-228600" lvl="1" marL="914400" algn="l">
              <a:spcBef>
                <a:spcPts val="600"/>
              </a:spcBef>
              <a:spcAft>
                <a:spcPts val="0"/>
              </a:spcAft>
              <a:buSzPts val="1440"/>
              <a:buNone/>
              <a:defRPr sz="1800">
                <a:solidFill>
                  <a:schemeClr val="lt1"/>
                </a:solidFill>
              </a:defRPr>
            </a:lvl2pPr>
            <a:lvl3pPr indent="-228600" lvl="2" marL="1371600" algn="l">
              <a:spcBef>
                <a:spcPts val="600"/>
              </a:spcBef>
              <a:spcAft>
                <a:spcPts val="0"/>
              </a:spcAft>
              <a:buSzPts val="1280"/>
              <a:buNone/>
              <a:defRPr sz="1600">
                <a:solidFill>
                  <a:schemeClr val="lt1"/>
                </a:solidFill>
              </a:defRPr>
            </a:lvl3pPr>
            <a:lvl4pPr indent="-228600" lvl="3" marL="1828800" algn="l">
              <a:spcBef>
                <a:spcPts val="600"/>
              </a:spcBef>
              <a:spcAft>
                <a:spcPts val="0"/>
              </a:spcAft>
              <a:buSzPts val="1120"/>
              <a:buNone/>
              <a:defRPr sz="1400">
                <a:solidFill>
                  <a:schemeClr val="lt1"/>
                </a:solidFill>
              </a:defRPr>
            </a:lvl4pPr>
            <a:lvl5pPr indent="-228600" lvl="4" marL="2286000" algn="l">
              <a:spcBef>
                <a:spcPts val="600"/>
              </a:spcBef>
              <a:spcAft>
                <a:spcPts val="0"/>
              </a:spcAft>
              <a:buSzPts val="1120"/>
              <a:buNone/>
              <a:defRPr sz="1400">
                <a:solidFill>
                  <a:schemeClr val="lt1"/>
                </a:solidFill>
              </a:defRPr>
            </a:lvl5pPr>
            <a:lvl6pPr indent="-228600" lvl="5" marL="2743200" algn="l">
              <a:spcBef>
                <a:spcPts val="600"/>
              </a:spcBef>
              <a:spcAft>
                <a:spcPts val="0"/>
              </a:spcAft>
              <a:buSzPts val="1120"/>
              <a:buNone/>
              <a:defRPr sz="1400">
                <a:solidFill>
                  <a:schemeClr val="lt1"/>
                </a:solidFill>
              </a:defRPr>
            </a:lvl6pPr>
            <a:lvl7pPr indent="-228600" lvl="6" marL="3200400" algn="l">
              <a:spcBef>
                <a:spcPts val="600"/>
              </a:spcBef>
              <a:spcAft>
                <a:spcPts val="0"/>
              </a:spcAft>
              <a:buSzPts val="1120"/>
              <a:buNone/>
              <a:defRPr sz="1400">
                <a:solidFill>
                  <a:schemeClr val="lt1"/>
                </a:solidFill>
              </a:defRPr>
            </a:lvl7pPr>
            <a:lvl8pPr indent="-228600" lvl="7" marL="3657600" algn="l">
              <a:spcBef>
                <a:spcPts val="600"/>
              </a:spcBef>
              <a:spcAft>
                <a:spcPts val="0"/>
              </a:spcAft>
              <a:buSzPts val="1120"/>
              <a:buNone/>
              <a:defRPr sz="1400">
                <a:solidFill>
                  <a:schemeClr val="lt1"/>
                </a:solidFill>
              </a:defRPr>
            </a:lvl8pPr>
            <a:lvl9pPr indent="-228600" lvl="8" marL="4114800" algn="l">
              <a:spcBef>
                <a:spcPts val="600"/>
              </a:spcBef>
              <a:spcAft>
                <a:spcPts val="600"/>
              </a:spcAft>
              <a:buSzPts val="1120"/>
              <a:buNone/>
              <a:defRPr sz="1400">
                <a:solidFill>
                  <a:schemeClr val="lt1"/>
                </a:solidFill>
              </a:defRPr>
            </a:lvl9pPr>
          </a:lstStyle>
          <a:p/>
        </p:txBody>
      </p:sp>
      <p:sp>
        <p:nvSpPr>
          <p:cNvPr id="120" name="Google Shape;120;p17"/>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17"/>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17"/>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23" name="Shape 123"/>
        <p:cNvGrpSpPr/>
        <p:nvPr/>
      </p:nvGrpSpPr>
      <p:grpSpPr>
        <a:xfrm>
          <a:off x="0" y="0"/>
          <a:ext cx="0" cy="0"/>
          <a:chOff x="0" y="0"/>
          <a:chExt cx="0" cy="0"/>
        </a:xfrm>
      </p:grpSpPr>
      <p:sp>
        <p:nvSpPr>
          <p:cNvPr id="124" name="Google Shape;124;p18"/>
          <p:cNvSpPr txBox="1"/>
          <p:nvPr>
            <p:ph type="title"/>
          </p:nvPr>
        </p:nvSpPr>
        <p:spPr>
          <a:xfrm>
            <a:off x="684212" y="4487332"/>
            <a:ext cx="8534400" cy="15070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18"/>
          <p:cNvSpPr txBox="1"/>
          <p:nvPr>
            <p:ph idx="1" type="body"/>
          </p:nvPr>
        </p:nvSpPr>
        <p:spPr>
          <a:xfrm rot="5400000">
            <a:off x="3143778" y="-1773767"/>
            <a:ext cx="3615267" cy="8534400"/>
          </a:xfrm>
          <a:prstGeom prst="rect">
            <a:avLst/>
          </a:prstGeom>
          <a:noFill/>
          <a:ln>
            <a:noFill/>
          </a:ln>
        </p:spPr>
        <p:txBody>
          <a:bodyPr anchorCtr="0" anchor="t" bIns="45700" lIns="91425" spcFirstLastPara="1" rIns="91425" wrap="square" tIns="45700">
            <a:normAutofit/>
          </a:bodyPr>
          <a:lstStyle>
            <a:lvl1pPr indent="-320040" lvl="0" marL="457200" algn="l">
              <a:spcBef>
                <a:spcPts val="360"/>
              </a:spcBef>
              <a:spcAft>
                <a:spcPts val="0"/>
              </a:spcAft>
              <a:buSzPts val="1440"/>
              <a:buChar char="▶"/>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126" name="Google Shape;126;p18"/>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18"/>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18"/>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29" name="Shape 129"/>
        <p:cNvGrpSpPr/>
        <p:nvPr/>
      </p:nvGrpSpPr>
      <p:grpSpPr>
        <a:xfrm>
          <a:off x="0" y="0"/>
          <a:ext cx="0" cy="0"/>
          <a:chOff x="0" y="0"/>
          <a:chExt cx="0" cy="0"/>
        </a:xfrm>
      </p:grpSpPr>
      <p:sp>
        <p:nvSpPr>
          <p:cNvPr id="130" name="Google Shape;130;p19"/>
          <p:cNvSpPr txBox="1"/>
          <p:nvPr>
            <p:ph type="title"/>
          </p:nvPr>
        </p:nvSpPr>
        <p:spPr>
          <a:xfrm rot="5400000">
            <a:off x="7427912" y="1943100"/>
            <a:ext cx="4572000" cy="20574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19"/>
          <p:cNvSpPr txBox="1"/>
          <p:nvPr>
            <p:ph idx="1" type="body"/>
          </p:nvPr>
        </p:nvSpPr>
        <p:spPr>
          <a:xfrm rot="5400000">
            <a:off x="1943100" y="-571500"/>
            <a:ext cx="5308600" cy="7823200"/>
          </a:xfrm>
          <a:prstGeom prst="rect">
            <a:avLst/>
          </a:prstGeom>
          <a:noFill/>
          <a:ln>
            <a:noFill/>
          </a:ln>
        </p:spPr>
        <p:txBody>
          <a:bodyPr anchorCtr="0" anchor="t" bIns="45700" lIns="91425" spcFirstLastPara="1" rIns="91425" wrap="square" tIns="45700">
            <a:normAutofit/>
          </a:bodyPr>
          <a:lstStyle>
            <a:lvl1pPr indent="-320040" lvl="0" marL="457200" algn="l">
              <a:spcBef>
                <a:spcPts val="360"/>
              </a:spcBef>
              <a:spcAft>
                <a:spcPts val="0"/>
              </a:spcAft>
              <a:buSzPts val="1440"/>
              <a:buChar char="▶"/>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132" name="Google Shape;132;p19"/>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19"/>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19"/>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39" name="Shape 139"/>
        <p:cNvGrpSpPr/>
        <p:nvPr/>
      </p:nvGrpSpPr>
      <p:grpSpPr>
        <a:xfrm>
          <a:off x="0" y="0"/>
          <a:ext cx="0" cy="0"/>
          <a:chOff x="0" y="0"/>
          <a:chExt cx="0" cy="0"/>
        </a:xfrm>
      </p:grpSpPr>
      <p:sp>
        <p:nvSpPr>
          <p:cNvPr id="140" name="Google Shape;140;g89973df86c_16_288"/>
          <p:cNvSpPr/>
          <p:nvPr/>
        </p:nvSpPr>
        <p:spPr>
          <a:xfrm rot="5400000">
            <a:off x="10000500" y="673"/>
            <a:ext cx="2191500" cy="2191500"/>
          </a:xfrm>
          <a:prstGeom prst="diagStripe">
            <a:avLst>
              <a:gd fmla="val 0" name="adj"/>
            </a:avLst>
          </a:prstGeom>
          <a:solidFill>
            <a:schemeClr val="lt1">
              <a:alpha val="303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41" name="Google Shape;141;g89973df86c_16_288"/>
          <p:cNvGrpSpPr/>
          <p:nvPr/>
        </p:nvGrpSpPr>
        <p:grpSpPr>
          <a:xfrm>
            <a:off x="0" y="654"/>
            <a:ext cx="6871435" cy="6845694"/>
            <a:chOff x="0" y="75"/>
            <a:chExt cx="5153705" cy="5152950"/>
          </a:xfrm>
        </p:grpSpPr>
        <p:sp>
          <p:nvSpPr>
            <p:cNvPr id="142" name="Google Shape;142;g89973df86c_16_288"/>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3" name="Google Shape;143;g89973df86c_16_288"/>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4" name="Google Shape;144;g89973df86c_16_288"/>
            <p:cNvSpPr/>
            <p:nvPr/>
          </p:nvSpPr>
          <p:spPr>
            <a:xfrm rot="-5400000">
              <a:off x="1646" y="-75"/>
              <a:ext cx="2299800" cy="23001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5" name="Google Shape;145;g89973df86c_16_288"/>
            <p:cNvSpPr/>
            <p:nvPr/>
          </p:nvSpPr>
          <p:spPr>
            <a:xfrm flipH="1">
              <a:off x="652821" y="590035"/>
              <a:ext cx="2300100" cy="2299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46" name="Google Shape;146;g89973df86c_16_288"/>
          <p:cNvSpPr txBox="1"/>
          <p:nvPr>
            <p:ph type="ctrTitle"/>
          </p:nvPr>
        </p:nvSpPr>
        <p:spPr>
          <a:xfrm>
            <a:off x="4716200" y="2104533"/>
            <a:ext cx="6690000" cy="2105100"/>
          </a:xfrm>
          <a:prstGeom prst="rect">
            <a:avLst/>
          </a:prstGeom>
        </p:spPr>
        <p:txBody>
          <a:bodyPr anchorCtr="0" anchor="t" bIns="121900" lIns="121900" spcFirstLastPara="1" rIns="121900" wrap="square" tIns="121900">
            <a:noAutofit/>
          </a:bodyPr>
          <a:lstStyle>
            <a:lvl1pPr lvl="0" rtl="0">
              <a:spcBef>
                <a:spcPts val="0"/>
              </a:spcBef>
              <a:spcAft>
                <a:spcPts val="0"/>
              </a:spcAft>
              <a:buSzPts val="5300"/>
              <a:buNone/>
              <a:defRPr sz="5300"/>
            </a:lvl1pPr>
            <a:lvl2pPr lvl="1" rtl="0">
              <a:spcBef>
                <a:spcPts val="0"/>
              </a:spcBef>
              <a:spcAft>
                <a:spcPts val="0"/>
              </a:spcAft>
              <a:buSzPts val="5300"/>
              <a:buNone/>
              <a:defRPr sz="5300"/>
            </a:lvl2pPr>
            <a:lvl3pPr lvl="2" rtl="0">
              <a:spcBef>
                <a:spcPts val="0"/>
              </a:spcBef>
              <a:spcAft>
                <a:spcPts val="0"/>
              </a:spcAft>
              <a:buSzPts val="5300"/>
              <a:buNone/>
              <a:defRPr sz="5300"/>
            </a:lvl3pPr>
            <a:lvl4pPr lvl="3" rtl="0">
              <a:spcBef>
                <a:spcPts val="0"/>
              </a:spcBef>
              <a:spcAft>
                <a:spcPts val="0"/>
              </a:spcAft>
              <a:buSzPts val="5300"/>
              <a:buNone/>
              <a:defRPr sz="5300"/>
            </a:lvl4pPr>
            <a:lvl5pPr lvl="4" rtl="0">
              <a:spcBef>
                <a:spcPts val="0"/>
              </a:spcBef>
              <a:spcAft>
                <a:spcPts val="0"/>
              </a:spcAft>
              <a:buSzPts val="5300"/>
              <a:buNone/>
              <a:defRPr sz="5300"/>
            </a:lvl5pPr>
            <a:lvl6pPr lvl="5" rtl="0">
              <a:spcBef>
                <a:spcPts val="0"/>
              </a:spcBef>
              <a:spcAft>
                <a:spcPts val="0"/>
              </a:spcAft>
              <a:buSzPts val="5300"/>
              <a:buNone/>
              <a:defRPr sz="5300"/>
            </a:lvl6pPr>
            <a:lvl7pPr lvl="6" rtl="0">
              <a:spcBef>
                <a:spcPts val="0"/>
              </a:spcBef>
              <a:spcAft>
                <a:spcPts val="0"/>
              </a:spcAft>
              <a:buSzPts val="5300"/>
              <a:buNone/>
              <a:defRPr sz="5300"/>
            </a:lvl7pPr>
            <a:lvl8pPr lvl="7" rtl="0">
              <a:spcBef>
                <a:spcPts val="0"/>
              </a:spcBef>
              <a:spcAft>
                <a:spcPts val="0"/>
              </a:spcAft>
              <a:buSzPts val="5300"/>
              <a:buNone/>
              <a:defRPr sz="5300"/>
            </a:lvl8pPr>
            <a:lvl9pPr lvl="8" rtl="0">
              <a:spcBef>
                <a:spcPts val="0"/>
              </a:spcBef>
              <a:spcAft>
                <a:spcPts val="0"/>
              </a:spcAft>
              <a:buSzPts val="5300"/>
              <a:buNone/>
              <a:defRPr sz="5300"/>
            </a:lvl9pPr>
          </a:lstStyle>
          <a:p/>
        </p:txBody>
      </p:sp>
      <p:sp>
        <p:nvSpPr>
          <p:cNvPr id="147" name="Google Shape;147;g89973df86c_16_288"/>
          <p:cNvSpPr txBox="1"/>
          <p:nvPr>
            <p:ph idx="1" type="subTitle"/>
          </p:nvPr>
        </p:nvSpPr>
        <p:spPr>
          <a:xfrm>
            <a:off x="6778600" y="5233233"/>
            <a:ext cx="4627500" cy="6747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700"/>
              <a:buNone/>
              <a:defRPr/>
            </a:lvl1pPr>
            <a:lvl2pPr lvl="1" rtl="0">
              <a:lnSpc>
                <a:spcPct val="100000"/>
              </a:lnSpc>
              <a:spcBef>
                <a:spcPts val="0"/>
              </a:spcBef>
              <a:spcAft>
                <a:spcPts val="0"/>
              </a:spcAft>
              <a:buSzPts val="1700"/>
              <a:buNone/>
              <a:defRPr sz="1700"/>
            </a:lvl2pPr>
            <a:lvl3pPr lvl="2" rtl="0">
              <a:lnSpc>
                <a:spcPct val="100000"/>
              </a:lnSpc>
              <a:spcBef>
                <a:spcPts val="0"/>
              </a:spcBef>
              <a:spcAft>
                <a:spcPts val="0"/>
              </a:spcAft>
              <a:buSzPts val="1700"/>
              <a:buNone/>
              <a:defRPr sz="1700"/>
            </a:lvl3pPr>
            <a:lvl4pPr lvl="3" rtl="0">
              <a:lnSpc>
                <a:spcPct val="100000"/>
              </a:lnSpc>
              <a:spcBef>
                <a:spcPts val="0"/>
              </a:spcBef>
              <a:spcAft>
                <a:spcPts val="0"/>
              </a:spcAft>
              <a:buSzPts val="1700"/>
              <a:buNone/>
              <a:defRPr sz="1700"/>
            </a:lvl4pPr>
            <a:lvl5pPr lvl="4" rtl="0">
              <a:lnSpc>
                <a:spcPct val="100000"/>
              </a:lnSpc>
              <a:spcBef>
                <a:spcPts val="0"/>
              </a:spcBef>
              <a:spcAft>
                <a:spcPts val="0"/>
              </a:spcAft>
              <a:buSzPts val="1700"/>
              <a:buNone/>
              <a:defRPr sz="1700"/>
            </a:lvl5pPr>
            <a:lvl6pPr lvl="5" rtl="0">
              <a:lnSpc>
                <a:spcPct val="100000"/>
              </a:lnSpc>
              <a:spcBef>
                <a:spcPts val="0"/>
              </a:spcBef>
              <a:spcAft>
                <a:spcPts val="0"/>
              </a:spcAft>
              <a:buSzPts val="1700"/>
              <a:buNone/>
              <a:defRPr sz="1700"/>
            </a:lvl6pPr>
            <a:lvl7pPr lvl="6" rtl="0">
              <a:lnSpc>
                <a:spcPct val="100000"/>
              </a:lnSpc>
              <a:spcBef>
                <a:spcPts val="0"/>
              </a:spcBef>
              <a:spcAft>
                <a:spcPts val="0"/>
              </a:spcAft>
              <a:buSzPts val="1700"/>
              <a:buNone/>
              <a:defRPr sz="1700"/>
            </a:lvl7pPr>
            <a:lvl8pPr lvl="7" rtl="0">
              <a:lnSpc>
                <a:spcPct val="100000"/>
              </a:lnSpc>
              <a:spcBef>
                <a:spcPts val="0"/>
              </a:spcBef>
              <a:spcAft>
                <a:spcPts val="0"/>
              </a:spcAft>
              <a:buSzPts val="1700"/>
              <a:buNone/>
              <a:defRPr sz="1700"/>
            </a:lvl8pPr>
            <a:lvl9pPr lvl="8" rtl="0">
              <a:lnSpc>
                <a:spcPct val="100000"/>
              </a:lnSpc>
              <a:spcBef>
                <a:spcPts val="0"/>
              </a:spcBef>
              <a:spcAft>
                <a:spcPts val="0"/>
              </a:spcAft>
              <a:buSzPts val="1700"/>
              <a:buNone/>
              <a:defRPr sz="1700"/>
            </a:lvl9pPr>
          </a:lstStyle>
          <a:p/>
        </p:txBody>
      </p:sp>
      <p:sp>
        <p:nvSpPr>
          <p:cNvPr id="148" name="Google Shape;148;g89973df86c_16_288"/>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49" name="Shape 149"/>
        <p:cNvGrpSpPr/>
        <p:nvPr/>
      </p:nvGrpSpPr>
      <p:grpSpPr>
        <a:xfrm>
          <a:off x="0" y="0"/>
          <a:ext cx="0" cy="0"/>
          <a:chOff x="0" y="0"/>
          <a:chExt cx="0" cy="0"/>
        </a:xfrm>
      </p:grpSpPr>
      <p:grpSp>
        <p:nvGrpSpPr>
          <p:cNvPr id="150" name="Google Shape;150;g89973df86c_16_298"/>
          <p:cNvGrpSpPr/>
          <p:nvPr/>
        </p:nvGrpSpPr>
        <p:grpSpPr>
          <a:xfrm>
            <a:off x="5875053" y="0"/>
            <a:ext cx="6316642" cy="6857248"/>
            <a:chOff x="4406400" y="0"/>
            <a:chExt cx="4737600" cy="5143065"/>
          </a:xfrm>
        </p:grpSpPr>
        <p:sp>
          <p:nvSpPr>
            <p:cNvPr id="151" name="Google Shape;151;g89973df86c_16_298"/>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2" name="Google Shape;152;g89973df86c_16_298"/>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3" name="Google Shape;153;g89973df86c_16_298"/>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4" name="Google Shape;154;g89973df86c_16_298"/>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5" name="Google Shape;155;g89973df86c_16_298"/>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6" name="Google Shape;156;g89973df86c_16_298"/>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7" name="Google Shape;157;g89973df86c_16_298"/>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8" name="Google Shape;158;g89973df86c_16_298"/>
            <p:cNvSpPr/>
            <p:nvPr/>
          </p:nvSpPr>
          <p:spPr>
            <a:xfrm flipH="1">
              <a:off x="6908099" y="2069505"/>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9" name="Google Shape;159;g89973df86c_16_298"/>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0" name="Google Shape;160;g89973df86c_16_298"/>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1" name="Google Shape;161;g89973df86c_16_298"/>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2" name="Google Shape;162;g89973df86c_16_298"/>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3" name="Google Shape;163;g89973df86c_16_298"/>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4" name="Google Shape;164;g89973df86c_16_298"/>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5" name="Google Shape;165;g89973df86c_16_298"/>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6" name="Google Shape;166;g89973df86c_16_298"/>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7" name="Google Shape;167;g89973df86c_16_298"/>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8" name="Google Shape;168;g89973df86c_16_298"/>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69" name="Google Shape;169;g89973df86c_16_298"/>
          <p:cNvSpPr txBox="1"/>
          <p:nvPr>
            <p:ph type="title"/>
          </p:nvPr>
        </p:nvSpPr>
        <p:spPr>
          <a:xfrm>
            <a:off x="1098467" y="2737333"/>
            <a:ext cx="6116100" cy="1531500"/>
          </a:xfrm>
          <a:prstGeom prst="rect">
            <a:avLst/>
          </a:prstGeom>
        </p:spPr>
        <p:txBody>
          <a:bodyPr anchorCtr="0" anchor="ctr" bIns="121900" lIns="121900" spcFirstLastPara="1" rIns="121900" wrap="square" tIns="12190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70" name="Google Shape;170;g89973df86c_16_298"/>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8" name="Shape 28"/>
        <p:cNvGrpSpPr/>
        <p:nvPr/>
      </p:nvGrpSpPr>
      <p:grpSpPr>
        <a:xfrm>
          <a:off x="0" y="0"/>
          <a:ext cx="0" cy="0"/>
          <a:chOff x="0" y="0"/>
          <a:chExt cx="0" cy="0"/>
        </a:xfrm>
      </p:grpSpPr>
      <p:sp>
        <p:nvSpPr>
          <p:cNvPr id="29" name="Google Shape;29;p4"/>
          <p:cNvSpPr txBox="1"/>
          <p:nvPr>
            <p:ph type="title"/>
          </p:nvPr>
        </p:nvSpPr>
        <p:spPr>
          <a:xfrm>
            <a:off x="684212" y="4487332"/>
            <a:ext cx="8534400" cy="15070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 type="body"/>
          </p:nvPr>
        </p:nvSpPr>
        <p:spPr>
          <a:xfrm>
            <a:off x="684212" y="685800"/>
            <a:ext cx="8534400" cy="3615267"/>
          </a:xfrm>
          <a:prstGeom prst="rect">
            <a:avLst/>
          </a:prstGeom>
          <a:noFill/>
          <a:ln>
            <a:noFill/>
          </a:ln>
        </p:spPr>
        <p:txBody>
          <a:bodyPr anchorCtr="0" anchor="ctr" bIns="45700" lIns="91425" spcFirstLastPara="1" rIns="91425" wrap="square" tIns="45700">
            <a:normAutofit/>
          </a:bodyPr>
          <a:lstStyle>
            <a:lvl1pPr indent="-320040" lvl="0" marL="457200" algn="l">
              <a:spcBef>
                <a:spcPts val="360"/>
              </a:spcBef>
              <a:spcAft>
                <a:spcPts val="0"/>
              </a:spcAft>
              <a:buSzPts val="1440"/>
              <a:buChar char="▶"/>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31" name="Google Shape;31;p4"/>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1" name="Shape 171"/>
        <p:cNvGrpSpPr/>
        <p:nvPr/>
      </p:nvGrpSpPr>
      <p:grpSpPr>
        <a:xfrm>
          <a:off x="0" y="0"/>
          <a:ext cx="0" cy="0"/>
          <a:chOff x="0" y="0"/>
          <a:chExt cx="0" cy="0"/>
        </a:xfrm>
      </p:grpSpPr>
      <p:grpSp>
        <p:nvGrpSpPr>
          <p:cNvPr id="172" name="Google Shape;172;g89973df86c_16_320"/>
          <p:cNvGrpSpPr/>
          <p:nvPr/>
        </p:nvGrpSpPr>
        <p:grpSpPr>
          <a:xfrm>
            <a:off x="0" y="507989"/>
            <a:ext cx="1383765" cy="1355016"/>
            <a:chOff x="0" y="381001"/>
            <a:chExt cx="1037850" cy="1016287"/>
          </a:xfrm>
        </p:grpSpPr>
        <p:sp>
          <p:nvSpPr>
            <p:cNvPr id="173" name="Google Shape;173;g89973df86c_16_320"/>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4" name="Google Shape;174;g89973df86c_16_320"/>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75" name="Google Shape;175;g89973df86c_16_320"/>
          <p:cNvSpPr txBox="1"/>
          <p:nvPr>
            <p:ph type="title"/>
          </p:nvPr>
        </p:nvSpPr>
        <p:spPr>
          <a:xfrm>
            <a:off x="1730000" y="525000"/>
            <a:ext cx="9385200" cy="1218900"/>
          </a:xfrm>
          <a:prstGeom prst="rect">
            <a:avLst/>
          </a:prstGeom>
        </p:spPr>
        <p:txBody>
          <a:bodyPr anchorCtr="0" anchor="t" bIns="121900" lIns="121900" spcFirstLastPara="1" rIns="121900" wrap="square" tIns="121900">
            <a:no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176" name="Google Shape;176;g89973df86c_16_320"/>
          <p:cNvSpPr txBox="1"/>
          <p:nvPr>
            <p:ph idx="1" type="body"/>
          </p:nvPr>
        </p:nvSpPr>
        <p:spPr>
          <a:xfrm>
            <a:off x="1730000" y="2090067"/>
            <a:ext cx="9385200" cy="3881700"/>
          </a:xfrm>
          <a:prstGeom prst="rect">
            <a:avLst/>
          </a:prstGeom>
        </p:spPr>
        <p:txBody>
          <a:bodyPr anchorCtr="0" anchor="t" bIns="121900" lIns="121900" spcFirstLastPara="1" rIns="121900" wrap="square" tIns="121900">
            <a:noAutofit/>
          </a:bodyPr>
          <a:lstStyle>
            <a:lvl1pPr indent="-336550" lvl="0" marL="457200" rtl="0">
              <a:spcBef>
                <a:spcPts val="0"/>
              </a:spcBef>
              <a:spcAft>
                <a:spcPts val="0"/>
              </a:spcAft>
              <a:buSzPts val="1700"/>
              <a:buChar char="●"/>
              <a:defRPr/>
            </a:lvl1pPr>
            <a:lvl2pPr indent="-323850" lvl="1" marL="914400" rtl="0">
              <a:spcBef>
                <a:spcPts val="2100"/>
              </a:spcBef>
              <a:spcAft>
                <a:spcPts val="0"/>
              </a:spcAft>
              <a:buSzPts val="1500"/>
              <a:buChar char="○"/>
              <a:defRPr/>
            </a:lvl2pPr>
            <a:lvl3pPr indent="-323850" lvl="2" marL="1371600" rtl="0">
              <a:spcBef>
                <a:spcPts val="2100"/>
              </a:spcBef>
              <a:spcAft>
                <a:spcPts val="0"/>
              </a:spcAft>
              <a:buSzPts val="1500"/>
              <a:buChar char="■"/>
              <a:defRPr/>
            </a:lvl3pPr>
            <a:lvl4pPr indent="-323850" lvl="3" marL="1828800" rtl="0">
              <a:spcBef>
                <a:spcPts val="2100"/>
              </a:spcBef>
              <a:spcAft>
                <a:spcPts val="0"/>
              </a:spcAft>
              <a:buSzPts val="1500"/>
              <a:buChar char="●"/>
              <a:defRPr/>
            </a:lvl4pPr>
            <a:lvl5pPr indent="-323850" lvl="4" marL="2286000" rtl="0">
              <a:spcBef>
                <a:spcPts val="2100"/>
              </a:spcBef>
              <a:spcAft>
                <a:spcPts val="0"/>
              </a:spcAft>
              <a:buSzPts val="1500"/>
              <a:buChar char="○"/>
              <a:defRPr/>
            </a:lvl5pPr>
            <a:lvl6pPr indent="-323850" lvl="5" marL="2743200" rtl="0">
              <a:spcBef>
                <a:spcPts val="2100"/>
              </a:spcBef>
              <a:spcAft>
                <a:spcPts val="0"/>
              </a:spcAft>
              <a:buSzPts val="1500"/>
              <a:buChar char="■"/>
              <a:defRPr/>
            </a:lvl6pPr>
            <a:lvl7pPr indent="-323850" lvl="6" marL="3200400" rtl="0">
              <a:spcBef>
                <a:spcPts val="2100"/>
              </a:spcBef>
              <a:spcAft>
                <a:spcPts val="0"/>
              </a:spcAft>
              <a:buSzPts val="1500"/>
              <a:buChar char="●"/>
              <a:defRPr/>
            </a:lvl7pPr>
            <a:lvl8pPr indent="-323850" lvl="7" marL="3657600" rtl="0">
              <a:spcBef>
                <a:spcPts val="2100"/>
              </a:spcBef>
              <a:spcAft>
                <a:spcPts val="0"/>
              </a:spcAft>
              <a:buSzPts val="1500"/>
              <a:buChar char="○"/>
              <a:defRPr/>
            </a:lvl8pPr>
            <a:lvl9pPr indent="-323850" lvl="8" marL="4114800" rtl="0">
              <a:spcBef>
                <a:spcPts val="2100"/>
              </a:spcBef>
              <a:spcAft>
                <a:spcPts val="2100"/>
              </a:spcAft>
              <a:buSzPts val="1500"/>
              <a:buChar char="■"/>
              <a:defRPr/>
            </a:lvl9pPr>
          </a:lstStyle>
          <a:p/>
        </p:txBody>
      </p:sp>
      <p:sp>
        <p:nvSpPr>
          <p:cNvPr id="177" name="Google Shape;177;g89973df86c_16_320"/>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78" name="Shape 178"/>
        <p:cNvGrpSpPr/>
        <p:nvPr/>
      </p:nvGrpSpPr>
      <p:grpSpPr>
        <a:xfrm>
          <a:off x="0" y="0"/>
          <a:ext cx="0" cy="0"/>
          <a:chOff x="0" y="0"/>
          <a:chExt cx="0" cy="0"/>
        </a:xfrm>
      </p:grpSpPr>
      <p:grpSp>
        <p:nvGrpSpPr>
          <p:cNvPr id="179" name="Google Shape;179;g89973df86c_16_327"/>
          <p:cNvGrpSpPr/>
          <p:nvPr/>
        </p:nvGrpSpPr>
        <p:grpSpPr>
          <a:xfrm>
            <a:off x="0" y="507989"/>
            <a:ext cx="1383765" cy="1355016"/>
            <a:chOff x="0" y="381001"/>
            <a:chExt cx="1037850" cy="1016287"/>
          </a:xfrm>
        </p:grpSpPr>
        <p:sp>
          <p:nvSpPr>
            <p:cNvPr id="180" name="Google Shape;180;g89973df86c_16_327"/>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1" name="Google Shape;181;g89973df86c_16_327"/>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82" name="Google Shape;182;g89973df86c_16_327"/>
          <p:cNvSpPr txBox="1"/>
          <p:nvPr>
            <p:ph type="title"/>
          </p:nvPr>
        </p:nvSpPr>
        <p:spPr>
          <a:xfrm>
            <a:off x="1730000" y="525000"/>
            <a:ext cx="9385200" cy="1218900"/>
          </a:xfrm>
          <a:prstGeom prst="rect">
            <a:avLst/>
          </a:prstGeom>
        </p:spPr>
        <p:txBody>
          <a:bodyPr anchorCtr="0" anchor="t" bIns="121900" lIns="121900" spcFirstLastPara="1" rIns="121900" wrap="square" tIns="121900">
            <a:no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183" name="Google Shape;183;g89973df86c_16_327"/>
          <p:cNvSpPr txBox="1"/>
          <p:nvPr>
            <p:ph idx="1" type="body"/>
          </p:nvPr>
        </p:nvSpPr>
        <p:spPr>
          <a:xfrm>
            <a:off x="1730000" y="2090067"/>
            <a:ext cx="4537500" cy="3881700"/>
          </a:xfrm>
          <a:prstGeom prst="rect">
            <a:avLst/>
          </a:prstGeom>
        </p:spPr>
        <p:txBody>
          <a:bodyPr anchorCtr="0" anchor="t" bIns="121900" lIns="121900" spcFirstLastPara="1" rIns="121900" wrap="square" tIns="121900">
            <a:noAutofit/>
          </a:bodyPr>
          <a:lstStyle>
            <a:lvl1pPr indent="-336550" lvl="0" marL="457200" rtl="0">
              <a:spcBef>
                <a:spcPts val="0"/>
              </a:spcBef>
              <a:spcAft>
                <a:spcPts val="0"/>
              </a:spcAft>
              <a:buSzPts val="1700"/>
              <a:buChar char="●"/>
              <a:defRPr/>
            </a:lvl1pPr>
            <a:lvl2pPr indent="-323850" lvl="1" marL="914400" rtl="0">
              <a:spcBef>
                <a:spcPts val="2100"/>
              </a:spcBef>
              <a:spcAft>
                <a:spcPts val="0"/>
              </a:spcAft>
              <a:buSzPts val="1500"/>
              <a:buChar char="○"/>
              <a:defRPr/>
            </a:lvl2pPr>
            <a:lvl3pPr indent="-323850" lvl="2" marL="1371600" rtl="0">
              <a:spcBef>
                <a:spcPts val="2100"/>
              </a:spcBef>
              <a:spcAft>
                <a:spcPts val="0"/>
              </a:spcAft>
              <a:buSzPts val="1500"/>
              <a:buChar char="■"/>
              <a:defRPr/>
            </a:lvl3pPr>
            <a:lvl4pPr indent="-323850" lvl="3" marL="1828800" rtl="0">
              <a:spcBef>
                <a:spcPts val="2100"/>
              </a:spcBef>
              <a:spcAft>
                <a:spcPts val="0"/>
              </a:spcAft>
              <a:buSzPts val="1500"/>
              <a:buChar char="●"/>
              <a:defRPr/>
            </a:lvl4pPr>
            <a:lvl5pPr indent="-323850" lvl="4" marL="2286000" rtl="0">
              <a:spcBef>
                <a:spcPts val="2100"/>
              </a:spcBef>
              <a:spcAft>
                <a:spcPts val="0"/>
              </a:spcAft>
              <a:buSzPts val="1500"/>
              <a:buChar char="○"/>
              <a:defRPr/>
            </a:lvl5pPr>
            <a:lvl6pPr indent="-323850" lvl="5" marL="2743200" rtl="0">
              <a:spcBef>
                <a:spcPts val="2100"/>
              </a:spcBef>
              <a:spcAft>
                <a:spcPts val="0"/>
              </a:spcAft>
              <a:buSzPts val="1500"/>
              <a:buChar char="■"/>
              <a:defRPr/>
            </a:lvl6pPr>
            <a:lvl7pPr indent="-323850" lvl="6" marL="3200400" rtl="0">
              <a:spcBef>
                <a:spcPts val="2100"/>
              </a:spcBef>
              <a:spcAft>
                <a:spcPts val="0"/>
              </a:spcAft>
              <a:buSzPts val="1500"/>
              <a:buChar char="●"/>
              <a:defRPr/>
            </a:lvl7pPr>
            <a:lvl8pPr indent="-323850" lvl="7" marL="3657600" rtl="0">
              <a:spcBef>
                <a:spcPts val="2100"/>
              </a:spcBef>
              <a:spcAft>
                <a:spcPts val="0"/>
              </a:spcAft>
              <a:buSzPts val="1500"/>
              <a:buChar char="○"/>
              <a:defRPr/>
            </a:lvl8pPr>
            <a:lvl9pPr indent="-323850" lvl="8" marL="4114800" rtl="0">
              <a:spcBef>
                <a:spcPts val="2100"/>
              </a:spcBef>
              <a:spcAft>
                <a:spcPts val="2100"/>
              </a:spcAft>
              <a:buSzPts val="1500"/>
              <a:buChar char="■"/>
              <a:defRPr/>
            </a:lvl9pPr>
          </a:lstStyle>
          <a:p/>
        </p:txBody>
      </p:sp>
      <p:sp>
        <p:nvSpPr>
          <p:cNvPr id="184" name="Google Shape;184;g89973df86c_16_327"/>
          <p:cNvSpPr txBox="1"/>
          <p:nvPr>
            <p:ph idx="2" type="body"/>
          </p:nvPr>
        </p:nvSpPr>
        <p:spPr>
          <a:xfrm>
            <a:off x="6577628" y="2090067"/>
            <a:ext cx="4537500" cy="3881700"/>
          </a:xfrm>
          <a:prstGeom prst="rect">
            <a:avLst/>
          </a:prstGeom>
        </p:spPr>
        <p:txBody>
          <a:bodyPr anchorCtr="0" anchor="t" bIns="121900" lIns="121900" spcFirstLastPara="1" rIns="121900" wrap="square" tIns="121900">
            <a:noAutofit/>
          </a:bodyPr>
          <a:lstStyle>
            <a:lvl1pPr indent="-336550" lvl="0" marL="457200" rtl="0">
              <a:spcBef>
                <a:spcPts val="0"/>
              </a:spcBef>
              <a:spcAft>
                <a:spcPts val="0"/>
              </a:spcAft>
              <a:buSzPts val="1700"/>
              <a:buChar char="●"/>
              <a:defRPr/>
            </a:lvl1pPr>
            <a:lvl2pPr indent="-323850" lvl="1" marL="914400" rtl="0">
              <a:spcBef>
                <a:spcPts val="2100"/>
              </a:spcBef>
              <a:spcAft>
                <a:spcPts val="0"/>
              </a:spcAft>
              <a:buSzPts val="1500"/>
              <a:buChar char="○"/>
              <a:defRPr/>
            </a:lvl2pPr>
            <a:lvl3pPr indent="-323850" lvl="2" marL="1371600" rtl="0">
              <a:spcBef>
                <a:spcPts val="2100"/>
              </a:spcBef>
              <a:spcAft>
                <a:spcPts val="0"/>
              </a:spcAft>
              <a:buSzPts val="1500"/>
              <a:buChar char="■"/>
              <a:defRPr/>
            </a:lvl3pPr>
            <a:lvl4pPr indent="-323850" lvl="3" marL="1828800" rtl="0">
              <a:spcBef>
                <a:spcPts val="2100"/>
              </a:spcBef>
              <a:spcAft>
                <a:spcPts val="0"/>
              </a:spcAft>
              <a:buSzPts val="1500"/>
              <a:buChar char="●"/>
              <a:defRPr/>
            </a:lvl4pPr>
            <a:lvl5pPr indent="-323850" lvl="4" marL="2286000" rtl="0">
              <a:spcBef>
                <a:spcPts val="2100"/>
              </a:spcBef>
              <a:spcAft>
                <a:spcPts val="0"/>
              </a:spcAft>
              <a:buSzPts val="1500"/>
              <a:buChar char="○"/>
              <a:defRPr/>
            </a:lvl5pPr>
            <a:lvl6pPr indent="-323850" lvl="5" marL="2743200" rtl="0">
              <a:spcBef>
                <a:spcPts val="2100"/>
              </a:spcBef>
              <a:spcAft>
                <a:spcPts val="0"/>
              </a:spcAft>
              <a:buSzPts val="1500"/>
              <a:buChar char="■"/>
              <a:defRPr/>
            </a:lvl6pPr>
            <a:lvl7pPr indent="-323850" lvl="6" marL="3200400" rtl="0">
              <a:spcBef>
                <a:spcPts val="2100"/>
              </a:spcBef>
              <a:spcAft>
                <a:spcPts val="0"/>
              </a:spcAft>
              <a:buSzPts val="1500"/>
              <a:buChar char="●"/>
              <a:defRPr/>
            </a:lvl7pPr>
            <a:lvl8pPr indent="-323850" lvl="7" marL="3657600" rtl="0">
              <a:spcBef>
                <a:spcPts val="2100"/>
              </a:spcBef>
              <a:spcAft>
                <a:spcPts val="0"/>
              </a:spcAft>
              <a:buSzPts val="1500"/>
              <a:buChar char="○"/>
              <a:defRPr/>
            </a:lvl8pPr>
            <a:lvl9pPr indent="-323850" lvl="8" marL="4114800" rtl="0">
              <a:spcBef>
                <a:spcPts val="2100"/>
              </a:spcBef>
              <a:spcAft>
                <a:spcPts val="2100"/>
              </a:spcAft>
              <a:buSzPts val="1500"/>
              <a:buChar char="■"/>
              <a:defRPr/>
            </a:lvl9pPr>
          </a:lstStyle>
          <a:p/>
        </p:txBody>
      </p:sp>
      <p:sp>
        <p:nvSpPr>
          <p:cNvPr id="185" name="Google Shape;185;g89973df86c_16_327"/>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86" name="Shape 186"/>
        <p:cNvGrpSpPr/>
        <p:nvPr/>
      </p:nvGrpSpPr>
      <p:grpSpPr>
        <a:xfrm>
          <a:off x="0" y="0"/>
          <a:ext cx="0" cy="0"/>
          <a:chOff x="0" y="0"/>
          <a:chExt cx="0" cy="0"/>
        </a:xfrm>
      </p:grpSpPr>
      <p:grpSp>
        <p:nvGrpSpPr>
          <p:cNvPr id="187" name="Google Shape;187;g89973df86c_16_335"/>
          <p:cNvGrpSpPr/>
          <p:nvPr/>
        </p:nvGrpSpPr>
        <p:grpSpPr>
          <a:xfrm>
            <a:off x="0" y="507989"/>
            <a:ext cx="1383765" cy="1355016"/>
            <a:chOff x="0" y="381001"/>
            <a:chExt cx="1037850" cy="1016287"/>
          </a:xfrm>
        </p:grpSpPr>
        <p:sp>
          <p:nvSpPr>
            <p:cNvPr id="188" name="Google Shape;188;g89973df86c_16_335"/>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9" name="Google Shape;189;g89973df86c_16_335"/>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90" name="Google Shape;190;g89973df86c_16_335"/>
          <p:cNvSpPr txBox="1"/>
          <p:nvPr>
            <p:ph type="title"/>
          </p:nvPr>
        </p:nvSpPr>
        <p:spPr>
          <a:xfrm>
            <a:off x="1730000" y="525000"/>
            <a:ext cx="9385200" cy="1218900"/>
          </a:xfrm>
          <a:prstGeom prst="rect">
            <a:avLst/>
          </a:prstGeom>
        </p:spPr>
        <p:txBody>
          <a:bodyPr anchorCtr="0" anchor="t" bIns="121900" lIns="121900" spcFirstLastPara="1" rIns="121900" wrap="square" tIns="121900">
            <a:no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191" name="Google Shape;191;g89973df86c_16_335"/>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92" name="Shape 192"/>
        <p:cNvGrpSpPr/>
        <p:nvPr/>
      </p:nvGrpSpPr>
      <p:grpSpPr>
        <a:xfrm>
          <a:off x="0" y="0"/>
          <a:ext cx="0" cy="0"/>
          <a:chOff x="0" y="0"/>
          <a:chExt cx="0" cy="0"/>
        </a:xfrm>
      </p:grpSpPr>
      <p:grpSp>
        <p:nvGrpSpPr>
          <p:cNvPr id="193" name="Google Shape;193;g89973df86c_16_341"/>
          <p:cNvGrpSpPr/>
          <p:nvPr/>
        </p:nvGrpSpPr>
        <p:grpSpPr>
          <a:xfrm>
            <a:off x="0" y="507989"/>
            <a:ext cx="1383765" cy="1355016"/>
            <a:chOff x="0" y="381001"/>
            <a:chExt cx="1037850" cy="1016287"/>
          </a:xfrm>
        </p:grpSpPr>
        <p:sp>
          <p:nvSpPr>
            <p:cNvPr id="194" name="Google Shape;194;g89973df86c_16_341"/>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5" name="Google Shape;195;g89973df86c_16_341"/>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96" name="Google Shape;196;g89973df86c_16_341"/>
          <p:cNvSpPr txBox="1"/>
          <p:nvPr>
            <p:ph type="title"/>
          </p:nvPr>
        </p:nvSpPr>
        <p:spPr>
          <a:xfrm>
            <a:off x="1730000" y="525000"/>
            <a:ext cx="5065200" cy="1990800"/>
          </a:xfrm>
          <a:prstGeom prst="rect">
            <a:avLst/>
          </a:prstGeom>
        </p:spPr>
        <p:txBody>
          <a:bodyPr anchorCtr="0" anchor="t" bIns="121900" lIns="121900" spcFirstLastPara="1" rIns="121900" wrap="square" tIns="121900">
            <a:no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197" name="Google Shape;197;g89973df86c_16_341"/>
          <p:cNvSpPr txBox="1"/>
          <p:nvPr>
            <p:ph idx="1" type="body"/>
          </p:nvPr>
        </p:nvSpPr>
        <p:spPr>
          <a:xfrm>
            <a:off x="1730000" y="2630067"/>
            <a:ext cx="5065200" cy="3221100"/>
          </a:xfrm>
          <a:prstGeom prst="rect">
            <a:avLst/>
          </a:prstGeom>
        </p:spPr>
        <p:txBody>
          <a:bodyPr anchorCtr="0" anchor="t" bIns="121900" lIns="121900" spcFirstLastPara="1" rIns="121900" wrap="square" tIns="121900">
            <a:noAutofit/>
          </a:bodyPr>
          <a:lstStyle>
            <a:lvl1pPr indent="-336550" lvl="0" marL="457200" rtl="0">
              <a:spcBef>
                <a:spcPts val="0"/>
              </a:spcBef>
              <a:spcAft>
                <a:spcPts val="0"/>
              </a:spcAft>
              <a:buSzPts val="1700"/>
              <a:buChar char="●"/>
              <a:defRPr/>
            </a:lvl1pPr>
            <a:lvl2pPr indent="-323850" lvl="1" marL="914400" rtl="0">
              <a:spcBef>
                <a:spcPts val="2100"/>
              </a:spcBef>
              <a:spcAft>
                <a:spcPts val="0"/>
              </a:spcAft>
              <a:buSzPts val="1500"/>
              <a:buChar char="○"/>
              <a:defRPr/>
            </a:lvl2pPr>
            <a:lvl3pPr indent="-323850" lvl="2" marL="1371600" rtl="0">
              <a:spcBef>
                <a:spcPts val="2100"/>
              </a:spcBef>
              <a:spcAft>
                <a:spcPts val="0"/>
              </a:spcAft>
              <a:buSzPts val="1500"/>
              <a:buChar char="■"/>
              <a:defRPr/>
            </a:lvl3pPr>
            <a:lvl4pPr indent="-323850" lvl="3" marL="1828800" rtl="0">
              <a:spcBef>
                <a:spcPts val="2100"/>
              </a:spcBef>
              <a:spcAft>
                <a:spcPts val="0"/>
              </a:spcAft>
              <a:buSzPts val="1500"/>
              <a:buChar char="●"/>
              <a:defRPr/>
            </a:lvl4pPr>
            <a:lvl5pPr indent="-323850" lvl="4" marL="2286000" rtl="0">
              <a:spcBef>
                <a:spcPts val="2100"/>
              </a:spcBef>
              <a:spcAft>
                <a:spcPts val="0"/>
              </a:spcAft>
              <a:buSzPts val="1500"/>
              <a:buChar char="○"/>
              <a:defRPr/>
            </a:lvl5pPr>
            <a:lvl6pPr indent="-323850" lvl="5" marL="2743200" rtl="0">
              <a:spcBef>
                <a:spcPts val="2100"/>
              </a:spcBef>
              <a:spcAft>
                <a:spcPts val="0"/>
              </a:spcAft>
              <a:buSzPts val="1500"/>
              <a:buChar char="■"/>
              <a:defRPr/>
            </a:lvl6pPr>
            <a:lvl7pPr indent="-323850" lvl="6" marL="3200400" rtl="0">
              <a:spcBef>
                <a:spcPts val="2100"/>
              </a:spcBef>
              <a:spcAft>
                <a:spcPts val="0"/>
              </a:spcAft>
              <a:buSzPts val="1500"/>
              <a:buChar char="●"/>
              <a:defRPr/>
            </a:lvl7pPr>
            <a:lvl8pPr indent="-323850" lvl="7" marL="3657600" rtl="0">
              <a:spcBef>
                <a:spcPts val="2100"/>
              </a:spcBef>
              <a:spcAft>
                <a:spcPts val="0"/>
              </a:spcAft>
              <a:buSzPts val="1500"/>
              <a:buChar char="○"/>
              <a:defRPr/>
            </a:lvl8pPr>
            <a:lvl9pPr indent="-323850" lvl="8" marL="4114800" rtl="0">
              <a:spcBef>
                <a:spcPts val="2100"/>
              </a:spcBef>
              <a:spcAft>
                <a:spcPts val="2100"/>
              </a:spcAft>
              <a:buSzPts val="1500"/>
              <a:buChar char="■"/>
              <a:defRPr/>
            </a:lvl9pPr>
          </a:lstStyle>
          <a:p/>
        </p:txBody>
      </p:sp>
      <p:sp>
        <p:nvSpPr>
          <p:cNvPr id="198" name="Google Shape;198;g89973df86c_16_341"/>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99" name="Shape 199"/>
        <p:cNvGrpSpPr/>
        <p:nvPr/>
      </p:nvGrpSpPr>
      <p:grpSpPr>
        <a:xfrm>
          <a:off x="0" y="0"/>
          <a:ext cx="0" cy="0"/>
          <a:chOff x="0" y="0"/>
          <a:chExt cx="0" cy="0"/>
        </a:xfrm>
      </p:grpSpPr>
      <p:grpSp>
        <p:nvGrpSpPr>
          <p:cNvPr id="200" name="Google Shape;200;g89973df86c_16_348"/>
          <p:cNvGrpSpPr/>
          <p:nvPr/>
        </p:nvGrpSpPr>
        <p:grpSpPr>
          <a:xfrm>
            <a:off x="5875053" y="0"/>
            <a:ext cx="6316642" cy="6857829"/>
            <a:chOff x="4406400" y="0"/>
            <a:chExt cx="4737600" cy="5143500"/>
          </a:xfrm>
        </p:grpSpPr>
        <p:sp>
          <p:nvSpPr>
            <p:cNvPr id="201" name="Google Shape;201;g89973df86c_16_34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2" name="Google Shape;202;g89973df86c_16_34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3" name="Google Shape;203;g89973df86c_16_34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4" name="Google Shape;204;g89973df86c_16_34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5" name="Google Shape;205;g89973df86c_16_34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6" name="Google Shape;206;g89973df86c_16_34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7" name="Google Shape;207;g89973df86c_16_34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8" name="Google Shape;208;g89973df86c_16_348"/>
            <p:cNvSpPr/>
            <p:nvPr/>
          </p:nvSpPr>
          <p:spPr>
            <a:xfrm flipH="1">
              <a:off x="6908099" y="2069680"/>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9" name="Google Shape;209;g89973df86c_16_34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 name="Google Shape;210;g89973df86c_16_34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1" name="Google Shape;211;g89973df86c_16_34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2" name="Google Shape;212;g89973df86c_16_34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3" name="Google Shape;213;g89973df86c_16_34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4" name="Google Shape;214;g89973df86c_16_34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5" name="Google Shape;215;g89973df86c_16_34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6" name="Google Shape;216;g89973df86c_16_34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7" name="Google Shape;217;g89973df86c_16_34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8" name="Google Shape;218;g89973df86c_16_34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19" name="Google Shape;219;g89973df86c_16_348"/>
          <p:cNvSpPr txBox="1"/>
          <p:nvPr>
            <p:ph type="title"/>
          </p:nvPr>
        </p:nvSpPr>
        <p:spPr>
          <a:xfrm>
            <a:off x="1098467" y="1155700"/>
            <a:ext cx="6116100" cy="4694700"/>
          </a:xfrm>
          <a:prstGeom prst="rect">
            <a:avLst/>
          </a:prstGeom>
        </p:spPr>
        <p:txBody>
          <a:bodyPr anchorCtr="0" anchor="ctr" bIns="121900" lIns="121900" spcFirstLastPara="1" rIns="121900" wrap="square" tIns="12190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20" name="Google Shape;220;g89973df86c_16_348"/>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221" name="Shape 221"/>
        <p:cNvGrpSpPr/>
        <p:nvPr/>
      </p:nvGrpSpPr>
      <p:grpSpPr>
        <a:xfrm>
          <a:off x="0" y="0"/>
          <a:ext cx="0" cy="0"/>
          <a:chOff x="0" y="0"/>
          <a:chExt cx="0" cy="0"/>
        </a:xfrm>
      </p:grpSpPr>
      <p:grpSp>
        <p:nvGrpSpPr>
          <p:cNvPr id="222" name="Google Shape;222;g89973df86c_16_370"/>
          <p:cNvGrpSpPr/>
          <p:nvPr/>
        </p:nvGrpSpPr>
        <p:grpSpPr>
          <a:xfrm>
            <a:off x="0" y="507989"/>
            <a:ext cx="1383765" cy="1355016"/>
            <a:chOff x="0" y="381001"/>
            <a:chExt cx="1037850" cy="1016287"/>
          </a:xfrm>
        </p:grpSpPr>
        <p:sp>
          <p:nvSpPr>
            <p:cNvPr id="223" name="Google Shape;223;g89973df86c_16_370"/>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4" name="Google Shape;224;g89973df86c_16_370"/>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25" name="Google Shape;225;g89973df86c_16_370"/>
          <p:cNvSpPr txBox="1"/>
          <p:nvPr>
            <p:ph type="title"/>
          </p:nvPr>
        </p:nvSpPr>
        <p:spPr>
          <a:xfrm>
            <a:off x="1730000" y="2211100"/>
            <a:ext cx="4048500" cy="2335500"/>
          </a:xfrm>
          <a:prstGeom prst="rect">
            <a:avLst/>
          </a:prstGeom>
        </p:spPr>
        <p:txBody>
          <a:bodyPr anchorCtr="0" anchor="t" bIns="121900" lIns="121900" spcFirstLastPara="1" rIns="121900" wrap="square" tIns="121900">
            <a:no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226" name="Google Shape;226;g89973df86c_16_370"/>
          <p:cNvSpPr txBox="1"/>
          <p:nvPr>
            <p:ph idx="1" type="subTitle"/>
          </p:nvPr>
        </p:nvSpPr>
        <p:spPr>
          <a:xfrm>
            <a:off x="1730000" y="4717333"/>
            <a:ext cx="4048500" cy="6747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700"/>
              <a:buNone/>
              <a:defRPr/>
            </a:lvl1pPr>
            <a:lvl2pPr lvl="1" rtl="0">
              <a:lnSpc>
                <a:spcPct val="100000"/>
              </a:lnSpc>
              <a:spcBef>
                <a:spcPts val="0"/>
              </a:spcBef>
              <a:spcAft>
                <a:spcPts val="0"/>
              </a:spcAft>
              <a:buSzPts val="1700"/>
              <a:buNone/>
              <a:defRPr sz="1700"/>
            </a:lvl2pPr>
            <a:lvl3pPr lvl="2" rtl="0">
              <a:lnSpc>
                <a:spcPct val="100000"/>
              </a:lnSpc>
              <a:spcBef>
                <a:spcPts val="0"/>
              </a:spcBef>
              <a:spcAft>
                <a:spcPts val="0"/>
              </a:spcAft>
              <a:buSzPts val="1700"/>
              <a:buNone/>
              <a:defRPr sz="1700"/>
            </a:lvl3pPr>
            <a:lvl4pPr lvl="3" rtl="0">
              <a:lnSpc>
                <a:spcPct val="100000"/>
              </a:lnSpc>
              <a:spcBef>
                <a:spcPts val="0"/>
              </a:spcBef>
              <a:spcAft>
                <a:spcPts val="0"/>
              </a:spcAft>
              <a:buSzPts val="1700"/>
              <a:buNone/>
              <a:defRPr sz="1700"/>
            </a:lvl4pPr>
            <a:lvl5pPr lvl="4" rtl="0">
              <a:lnSpc>
                <a:spcPct val="100000"/>
              </a:lnSpc>
              <a:spcBef>
                <a:spcPts val="0"/>
              </a:spcBef>
              <a:spcAft>
                <a:spcPts val="0"/>
              </a:spcAft>
              <a:buSzPts val="1700"/>
              <a:buNone/>
              <a:defRPr sz="1700"/>
            </a:lvl5pPr>
            <a:lvl6pPr lvl="5" rtl="0">
              <a:lnSpc>
                <a:spcPct val="100000"/>
              </a:lnSpc>
              <a:spcBef>
                <a:spcPts val="0"/>
              </a:spcBef>
              <a:spcAft>
                <a:spcPts val="0"/>
              </a:spcAft>
              <a:buSzPts val="1700"/>
              <a:buNone/>
              <a:defRPr sz="1700"/>
            </a:lvl6pPr>
            <a:lvl7pPr lvl="6" rtl="0">
              <a:lnSpc>
                <a:spcPct val="100000"/>
              </a:lnSpc>
              <a:spcBef>
                <a:spcPts val="0"/>
              </a:spcBef>
              <a:spcAft>
                <a:spcPts val="0"/>
              </a:spcAft>
              <a:buSzPts val="1700"/>
              <a:buNone/>
              <a:defRPr sz="1700"/>
            </a:lvl7pPr>
            <a:lvl8pPr lvl="7" rtl="0">
              <a:lnSpc>
                <a:spcPct val="100000"/>
              </a:lnSpc>
              <a:spcBef>
                <a:spcPts val="0"/>
              </a:spcBef>
              <a:spcAft>
                <a:spcPts val="0"/>
              </a:spcAft>
              <a:buSzPts val="1700"/>
              <a:buNone/>
              <a:defRPr sz="1700"/>
            </a:lvl8pPr>
            <a:lvl9pPr lvl="8" rtl="0">
              <a:lnSpc>
                <a:spcPct val="100000"/>
              </a:lnSpc>
              <a:spcBef>
                <a:spcPts val="0"/>
              </a:spcBef>
              <a:spcAft>
                <a:spcPts val="0"/>
              </a:spcAft>
              <a:buSzPts val="1700"/>
              <a:buNone/>
              <a:defRPr sz="1700"/>
            </a:lvl9pPr>
          </a:lstStyle>
          <a:p/>
        </p:txBody>
      </p:sp>
      <p:sp>
        <p:nvSpPr>
          <p:cNvPr id="227" name="Google Shape;227;g89973df86c_16_370"/>
          <p:cNvSpPr txBox="1"/>
          <p:nvPr>
            <p:ph idx="2" type="body"/>
          </p:nvPr>
        </p:nvSpPr>
        <p:spPr>
          <a:xfrm>
            <a:off x="6197600" y="2262133"/>
            <a:ext cx="4902300" cy="3129900"/>
          </a:xfrm>
          <a:prstGeom prst="rect">
            <a:avLst/>
          </a:prstGeom>
        </p:spPr>
        <p:txBody>
          <a:bodyPr anchorCtr="0" anchor="t" bIns="121900" lIns="121900" spcFirstLastPara="1" rIns="121900" wrap="square" tIns="121900">
            <a:noAutofit/>
          </a:bodyPr>
          <a:lstStyle>
            <a:lvl1pPr indent="-336550" lvl="0" marL="457200" rtl="0">
              <a:spcBef>
                <a:spcPts val="0"/>
              </a:spcBef>
              <a:spcAft>
                <a:spcPts val="0"/>
              </a:spcAft>
              <a:buSzPts val="1700"/>
              <a:buChar char="●"/>
              <a:defRPr/>
            </a:lvl1pPr>
            <a:lvl2pPr indent="-323850" lvl="1" marL="914400" rtl="0">
              <a:spcBef>
                <a:spcPts val="2100"/>
              </a:spcBef>
              <a:spcAft>
                <a:spcPts val="0"/>
              </a:spcAft>
              <a:buSzPts val="1500"/>
              <a:buChar char="○"/>
              <a:defRPr/>
            </a:lvl2pPr>
            <a:lvl3pPr indent="-323850" lvl="2" marL="1371600" rtl="0">
              <a:spcBef>
                <a:spcPts val="2100"/>
              </a:spcBef>
              <a:spcAft>
                <a:spcPts val="0"/>
              </a:spcAft>
              <a:buSzPts val="1500"/>
              <a:buChar char="■"/>
              <a:defRPr/>
            </a:lvl3pPr>
            <a:lvl4pPr indent="-323850" lvl="3" marL="1828800" rtl="0">
              <a:spcBef>
                <a:spcPts val="2100"/>
              </a:spcBef>
              <a:spcAft>
                <a:spcPts val="0"/>
              </a:spcAft>
              <a:buSzPts val="1500"/>
              <a:buChar char="●"/>
              <a:defRPr/>
            </a:lvl4pPr>
            <a:lvl5pPr indent="-323850" lvl="4" marL="2286000" rtl="0">
              <a:spcBef>
                <a:spcPts val="2100"/>
              </a:spcBef>
              <a:spcAft>
                <a:spcPts val="0"/>
              </a:spcAft>
              <a:buSzPts val="1500"/>
              <a:buChar char="○"/>
              <a:defRPr/>
            </a:lvl5pPr>
            <a:lvl6pPr indent="-323850" lvl="5" marL="2743200" rtl="0">
              <a:spcBef>
                <a:spcPts val="2100"/>
              </a:spcBef>
              <a:spcAft>
                <a:spcPts val="0"/>
              </a:spcAft>
              <a:buSzPts val="1500"/>
              <a:buChar char="■"/>
              <a:defRPr/>
            </a:lvl6pPr>
            <a:lvl7pPr indent="-323850" lvl="6" marL="3200400" rtl="0">
              <a:spcBef>
                <a:spcPts val="2100"/>
              </a:spcBef>
              <a:spcAft>
                <a:spcPts val="0"/>
              </a:spcAft>
              <a:buSzPts val="1500"/>
              <a:buChar char="●"/>
              <a:defRPr/>
            </a:lvl7pPr>
            <a:lvl8pPr indent="-323850" lvl="7" marL="3657600" rtl="0">
              <a:spcBef>
                <a:spcPts val="2100"/>
              </a:spcBef>
              <a:spcAft>
                <a:spcPts val="0"/>
              </a:spcAft>
              <a:buSzPts val="1500"/>
              <a:buChar char="○"/>
              <a:defRPr/>
            </a:lvl8pPr>
            <a:lvl9pPr indent="-323850" lvl="8" marL="4114800" rtl="0">
              <a:spcBef>
                <a:spcPts val="2100"/>
              </a:spcBef>
              <a:spcAft>
                <a:spcPts val="2100"/>
              </a:spcAft>
              <a:buSzPts val="1500"/>
              <a:buChar char="■"/>
              <a:defRPr/>
            </a:lvl9pPr>
          </a:lstStyle>
          <a:p/>
        </p:txBody>
      </p:sp>
      <p:sp>
        <p:nvSpPr>
          <p:cNvPr id="228" name="Google Shape;228;g89973df86c_16_370"/>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29" name="Shape 229"/>
        <p:cNvGrpSpPr/>
        <p:nvPr/>
      </p:nvGrpSpPr>
      <p:grpSpPr>
        <a:xfrm>
          <a:off x="0" y="0"/>
          <a:ext cx="0" cy="0"/>
          <a:chOff x="0" y="0"/>
          <a:chExt cx="0" cy="0"/>
        </a:xfrm>
      </p:grpSpPr>
      <p:grpSp>
        <p:nvGrpSpPr>
          <p:cNvPr id="230" name="Google Shape;230;g89973df86c_16_378"/>
          <p:cNvGrpSpPr/>
          <p:nvPr/>
        </p:nvGrpSpPr>
        <p:grpSpPr>
          <a:xfrm>
            <a:off x="0" y="5504636"/>
            <a:ext cx="931877" cy="912853"/>
            <a:chOff x="0" y="3785672"/>
            <a:chExt cx="698925" cy="684657"/>
          </a:xfrm>
        </p:grpSpPr>
        <p:sp>
          <p:nvSpPr>
            <p:cNvPr id="231" name="Google Shape;231;g89973df86c_16_378"/>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2" name="Google Shape;232;g89973df86c_16_378"/>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33" name="Google Shape;233;g89973df86c_16_378"/>
          <p:cNvSpPr txBox="1"/>
          <p:nvPr>
            <p:ph idx="1" type="body"/>
          </p:nvPr>
        </p:nvSpPr>
        <p:spPr>
          <a:xfrm>
            <a:off x="1083633" y="5740500"/>
            <a:ext cx="9248100" cy="698400"/>
          </a:xfrm>
          <a:prstGeom prst="rect">
            <a:avLst/>
          </a:prstGeom>
        </p:spPr>
        <p:txBody>
          <a:bodyPr anchorCtr="0" anchor="ctr" bIns="121900" lIns="121900" spcFirstLastPara="1" rIns="121900" wrap="square" tIns="121900">
            <a:noAutofit/>
          </a:bodyPr>
          <a:lstStyle>
            <a:lvl1pPr indent="-228600" lvl="0" marL="457200" rtl="0">
              <a:lnSpc>
                <a:spcPct val="100000"/>
              </a:lnSpc>
              <a:spcBef>
                <a:spcPts val="0"/>
              </a:spcBef>
              <a:spcAft>
                <a:spcPts val="0"/>
              </a:spcAft>
              <a:buSzPts val="1700"/>
              <a:buNone/>
              <a:defRPr/>
            </a:lvl1pPr>
          </a:lstStyle>
          <a:p/>
        </p:txBody>
      </p:sp>
      <p:sp>
        <p:nvSpPr>
          <p:cNvPr id="234" name="Google Shape;234;g89973df86c_16_378"/>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235" name="Shape 235"/>
        <p:cNvGrpSpPr/>
        <p:nvPr/>
      </p:nvGrpSpPr>
      <p:grpSpPr>
        <a:xfrm>
          <a:off x="0" y="0"/>
          <a:ext cx="0" cy="0"/>
          <a:chOff x="0" y="0"/>
          <a:chExt cx="0" cy="0"/>
        </a:xfrm>
      </p:grpSpPr>
      <p:grpSp>
        <p:nvGrpSpPr>
          <p:cNvPr id="236" name="Google Shape;236;g89973df86c_16_384"/>
          <p:cNvGrpSpPr/>
          <p:nvPr/>
        </p:nvGrpSpPr>
        <p:grpSpPr>
          <a:xfrm>
            <a:off x="5875053" y="0"/>
            <a:ext cx="6316642" cy="6857248"/>
            <a:chOff x="4406400" y="0"/>
            <a:chExt cx="4737600" cy="5143065"/>
          </a:xfrm>
        </p:grpSpPr>
        <p:sp>
          <p:nvSpPr>
            <p:cNvPr id="237" name="Google Shape;237;g89973df86c_16_38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8" name="Google Shape;238;g89973df86c_16_38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9" name="Google Shape;239;g89973df86c_16_38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0" name="Google Shape;240;g89973df86c_16_38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1" name="Google Shape;241;g89973df86c_16_38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2" name="Google Shape;242;g89973df86c_16_38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3" name="Google Shape;243;g89973df86c_16_38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4" name="Google Shape;244;g89973df86c_16_384"/>
            <p:cNvSpPr/>
            <p:nvPr/>
          </p:nvSpPr>
          <p:spPr>
            <a:xfrm flipH="1">
              <a:off x="6908099" y="2069505"/>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5" name="Google Shape;245;g89973df86c_16_38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6" name="Google Shape;246;g89973df86c_16_38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7" name="Google Shape;247;g89973df86c_16_38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8" name="Google Shape;248;g89973df86c_16_38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9" name="Google Shape;249;g89973df86c_16_38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0" name="Google Shape;250;g89973df86c_16_38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1" name="Google Shape;251;g89973df86c_16_38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2" name="Google Shape;252;g89973df86c_16_38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3" name="Google Shape;253;g89973df86c_16_38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4" name="Google Shape;254;g89973df86c_16_38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55" name="Google Shape;255;g89973df86c_16_384"/>
          <p:cNvSpPr txBox="1"/>
          <p:nvPr>
            <p:ph hasCustomPrompt="1" type="title"/>
          </p:nvPr>
        </p:nvSpPr>
        <p:spPr>
          <a:xfrm>
            <a:off x="1098467" y="1712900"/>
            <a:ext cx="6368100" cy="1734300"/>
          </a:xfrm>
          <a:prstGeom prst="rect">
            <a:avLst/>
          </a:prstGeom>
        </p:spPr>
        <p:txBody>
          <a:bodyPr anchorCtr="0" anchor="t" bIns="121900" lIns="121900" spcFirstLastPara="1" rIns="121900" wrap="square" tIns="121900">
            <a:noAutofit/>
          </a:bodyPr>
          <a:lstStyle>
            <a:lvl1pPr lvl="0" rtl="0">
              <a:spcBef>
                <a:spcPts val="0"/>
              </a:spcBef>
              <a:spcAft>
                <a:spcPts val="0"/>
              </a:spcAft>
              <a:buSzPts val="10700"/>
              <a:buNone/>
              <a:defRPr sz="10700"/>
            </a:lvl1pPr>
            <a:lvl2pPr lvl="1" rtl="0">
              <a:spcBef>
                <a:spcPts val="0"/>
              </a:spcBef>
              <a:spcAft>
                <a:spcPts val="0"/>
              </a:spcAft>
              <a:buSzPts val="10700"/>
              <a:buNone/>
              <a:defRPr sz="10700"/>
            </a:lvl2pPr>
            <a:lvl3pPr lvl="2" rtl="0">
              <a:spcBef>
                <a:spcPts val="0"/>
              </a:spcBef>
              <a:spcAft>
                <a:spcPts val="0"/>
              </a:spcAft>
              <a:buSzPts val="10700"/>
              <a:buNone/>
              <a:defRPr sz="10700"/>
            </a:lvl3pPr>
            <a:lvl4pPr lvl="3" rtl="0">
              <a:spcBef>
                <a:spcPts val="0"/>
              </a:spcBef>
              <a:spcAft>
                <a:spcPts val="0"/>
              </a:spcAft>
              <a:buSzPts val="10700"/>
              <a:buNone/>
              <a:defRPr sz="10700"/>
            </a:lvl4pPr>
            <a:lvl5pPr lvl="4" rtl="0">
              <a:spcBef>
                <a:spcPts val="0"/>
              </a:spcBef>
              <a:spcAft>
                <a:spcPts val="0"/>
              </a:spcAft>
              <a:buSzPts val="10700"/>
              <a:buNone/>
              <a:defRPr sz="10700"/>
            </a:lvl5pPr>
            <a:lvl6pPr lvl="5" rtl="0">
              <a:spcBef>
                <a:spcPts val="0"/>
              </a:spcBef>
              <a:spcAft>
                <a:spcPts val="0"/>
              </a:spcAft>
              <a:buSzPts val="10700"/>
              <a:buNone/>
              <a:defRPr sz="10700"/>
            </a:lvl6pPr>
            <a:lvl7pPr lvl="6" rtl="0">
              <a:spcBef>
                <a:spcPts val="0"/>
              </a:spcBef>
              <a:spcAft>
                <a:spcPts val="0"/>
              </a:spcAft>
              <a:buSzPts val="10700"/>
              <a:buNone/>
              <a:defRPr sz="10700"/>
            </a:lvl7pPr>
            <a:lvl8pPr lvl="7" rtl="0">
              <a:spcBef>
                <a:spcPts val="0"/>
              </a:spcBef>
              <a:spcAft>
                <a:spcPts val="0"/>
              </a:spcAft>
              <a:buSzPts val="10700"/>
              <a:buNone/>
              <a:defRPr sz="10700"/>
            </a:lvl8pPr>
            <a:lvl9pPr lvl="8" rtl="0">
              <a:spcBef>
                <a:spcPts val="0"/>
              </a:spcBef>
              <a:spcAft>
                <a:spcPts val="0"/>
              </a:spcAft>
              <a:buSzPts val="10700"/>
              <a:buNone/>
              <a:defRPr sz="10700"/>
            </a:lvl9pPr>
          </a:lstStyle>
          <a:p>
            <a:r>
              <a:t>xx%</a:t>
            </a:r>
          </a:p>
        </p:txBody>
      </p:sp>
      <p:sp>
        <p:nvSpPr>
          <p:cNvPr id="256" name="Google Shape;256;g89973df86c_16_384"/>
          <p:cNvSpPr txBox="1"/>
          <p:nvPr>
            <p:ph idx="1" type="body"/>
          </p:nvPr>
        </p:nvSpPr>
        <p:spPr>
          <a:xfrm>
            <a:off x="1098467" y="3524166"/>
            <a:ext cx="6368100" cy="1625100"/>
          </a:xfrm>
          <a:prstGeom prst="rect">
            <a:avLst/>
          </a:prstGeom>
        </p:spPr>
        <p:txBody>
          <a:bodyPr anchorCtr="0" anchor="t" bIns="121900" lIns="121900" spcFirstLastPara="1" rIns="121900" wrap="square" tIns="121900">
            <a:noAutofit/>
          </a:bodyPr>
          <a:lstStyle>
            <a:lvl1pPr indent="-336550" lvl="0" marL="457200" rtl="0">
              <a:spcBef>
                <a:spcPts val="0"/>
              </a:spcBef>
              <a:spcAft>
                <a:spcPts val="0"/>
              </a:spcAft>
              <a:buSzPts val="1700"/>
              <a:buChar char="●"/>
              <a:defRPr/>
            </a:lvl1pPr>
            <a:lvl2pPr indent="-323850" lvl="1" marL="914400" rtl="0">
              <a:spcBef>
                <a:spcPts val="2100"/>
              </a:spcBef>
              <a:spcAft>
                <a:spcPts val="0"/>
              </a:spcAft>
              <a:buSzPts val="1500"/>
              <a:buChar char="○"/>
              <a:defRPr/>
            </a:lvl2pPr>
            <a:lvl3pPr indent="-323850" lvl="2" marL="1371600" rtl="0">
              <a:spcBef>
                <a:spcPts val="2100"/>
              </a:spcBef>
              <a:spcAft>
                <a:spcPts val="0"/>
              </a:spcAft>
              <a:buSzPts val="1500"/>
              <a:buChar char="■"/>
              <a:defRPr/>
            </a:lvl3pPr>
            <a:lvl4pPr indent="-323850" lvl="3" marL="1828800" rtl="0">
              <a:spcBef>
                <a:spcPts val="2100"/>
              </a:spcBef>
              <a:spcAft>
                <a:spcPts val="0"/>
              </a:spcAft>
              <a:buSzPts val="1500"/>
              <a:buChar char="●"/>
              <a:defRPr/>
            </a:lvl4pPr>
            <a:lvl5pPr indent="-323850" lvl="4" marL="2286000" rtl="0">
              <a:spcBef>
                <a:spcPts val="2100"/>
              </a:spcBef>
              <a:spcAft>
                <a:spcPts val="0"/>
              </a:spcAft>
              <a:buSzPts val="1500"/>
              <a:buChar char="○"/>
              <a:defRPr/>
            </a:lvl5pPr>
            <a:lvl6pPr indent="-323850" lvl="5" marL="2743200" rtl="0">
              <a:spcBef>
                <a:spcPts val="2100"/>
              </a:spcBef>
              <a:spcAft>
                <a:spcPts val="0"/>
              </a:spcAft>
              <a:buSzPts val="1500"/>
              <a:buChar char="■"/>
              <a:defRPr/>
            </a:lvl6pPr>
            <a:lvl7pPr indent="-323850" lvl="6" marL="3200400" rtl="0">
              <a:spcBef>
                <a:spcPts val="2100"/>
              </a:spcBef>
              <a:spcAft>
                <a:spcPts val="0"/>
              </a:spcAft>
              <a:buSzPts val="1500"/>
              <a:buChar char="●"/>
              <a:defRPr/>
            </a:lvl7pPr>
            <a:lvl8pPr indent="-323850" lvl="7" marL="3657600" rtl="0">
              <a:spcBef>
                <a:spcPts val="2100"/>
              </a:spcBef>
              <a:spcAft>
                <a:spcPts val="0"/>
              </a:spcAft>
              <a:buSzPts val="1500"/>
              <a:buChar char="○"/>
              <a:defRPr/>
            </a:lvl8pPr>
            <a:lvl9pPr indent="-323850" lvl="8" marL="4114800" rtl="0">
              <a:spcBef>
                <a:spcPts val="2100"/>
              </a:spcBef>
              <a:spcAft>
                <a:spcPts val="2100"/>
              </a:spcAft>
              <a:buSzPts val="1500"/>
              <a:buChar char="■"/>
              <a:defRPr/>
            </a:lvl9pPr>
          </a:lstStyle>
          <a:p/>
        </p:txBody>
      </p:sp>
      <p:sp>
        <p:nvSpPr>
          <p:cNvPr id="257" name="Google Shape;257;g89973df86c_16_384"/>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58" name="Shape 258"/>
        <p:cNvGrpSpPr/>
        <p:nvPr/>
      </p:nvGrpSpPr>
      <p:grpSpPr>
        <a:xfrm>
          <a:off x="0" y="0"/>
          <a:ext cx="0" cy="0"/>
          <a:chOff x="0" y="0"/>
          <a:chExt cx="0" cy="0"/>
        </a:xfrm>
      </p:grpSpPr>
      <p:sp>
        <p:nvSpPr>
          <p:cNvPr id="259" name="Google Shape;259;g89973df86c_16_407"/>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4" name="Shape 34"/>
        <p:cNvGrpSpPr/>
        <p:nvPr/>
      </p:nvGrpSpPr>
      <p:grpSpPr>
        <a:xfrm>
          <a:off x="0" y="0"/>
          <a:ext cx="0" cy="0"/>
          <a:chOff x="0" y="0"/>
          <a:chExt cx="0" cy="0"/>
        </a:xfrm>
      </p:grpSpPr>
      <p:sp>
        <p:nvSpPr>
          <p:cNvPr id="35" name="Google Shape;35;p5"/>
          <p:cNvSpPr txBox="1"/>
          <p:nvPr>
            <p:ph type="title"/>
          </p:nvPr>
        </p:nvSpPr>
        <p:spPr>
          <a:xfrm>
            <a:off x="684211" y="2006600"/>
            <a:ext cx="8534401" cy="228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3600"/>
              <a:buFont typeface="Century Gothic"/>
              <a:buNone/>
              <a:defRPr b="0" sz="36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 type="body"/>
          </p:nvPr>
        </p:nvSpPr>
        <p:spPr>
          <a:xfrm>
            <a:off x="684213" y="4495800"/>
            <a:ext cx="8534400" cy="149860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440"/>
              <a:buNone/>
              <a:defRPr sz="1800">
                <a:solidFill>
                  <a:srgbClr val="0F486F"/>
                </a:solidFill>
              </a:defRPr>
            </a:lvl1pPr>
            <a:lvl2pPr indent="-228600" lvl="1" marL="914400" algn="l">
              <a:spcBef>
                <a:spcPts val="600"/>
              </a:spcBef>
              <a:spcAft>
                <a:spcPts val="0"/>
              </a:spcAft>
              <a:buSzPts val="1440"/>
              <a:buNone/>
              <a:defRPr sz="1800">
                <a:solidFill>
                  <a:schemeClr val="lt1"/>
                </a:solidFill>
              </a:defRPr>
            </a:lvl2pPr>
            <a:lvl3pPr indent="-228600" lvl="2" marL="1371600" algn="l">
              <a:spcBef>
                <a:spcPts val="600"/>
              </a:spcBef>
              <a:spcAft>
                <a:spcPts val="0"/>
              </a:spcAft>
              <a:buSzPts val="1280"/>
              <a:buNone/>
              <a:defRPr sz="1600">
                <a:solidFill>
                  <a:schemeClr val="lt1"/>
                </a:solidFill>
              </a:defRPr>
            </a:lvl3pPr>
            <a:lvl4pPr indent="-228600" lvl="3" marL="1828800" algn="l">
              <a:spcBef>
                <a:spcPts val="600"/>
              </a:spcBef>
              <a:spcAft>
                <a:spcPts val="0"/>
              </a:spcAft>
              <a:buSzPts val="1120"/>
              <a:buNone/>
              <a:defRPr sz="1400">
                <a:solidFill>
                  <a:schemeClr val="lt1"/>
                </a:solidFill>
              </a:defRPr>
            </a:lvl4pPr>
            <a:lvl5pPr indent="-228600" lvl="4" marL="2286000" algn="l">
              <a:spcBef>
                <a:spcPts val="600"/>
              </a:spcBef>
              <a:spcAft>
                <a:spcPts val="0"/>
              </a:spcAft>
              <a:buSzPts val="1120"/>
              <a:buNone/>
              <a:defRPr sz="1400">
                <a:solidFill>
                  <a:schemeClr val="lt1"/>
                </a:solidFill>
              </a:defRPr>
            </a:lvl5pPr>
            <a:lvl6pPr indent="-228600" lvl="5" marL="2743200" algn="l">
              <a:spcBef>
                <a:spcPts val="600"/>
              </a:spcBef>
              <a:spcAft>
                <a:spcPts val="0"/>
              </a:spcAft>
              <a:buSzPts val="1120"/>
              <a:buNone/>
              <a:defRPr sz="1400">
                <a:solidFill>
                  <a:schemeClr val="lt1"/>
                </a:solidFill>
              </a:defRPr>
            </a:lvl6pPr>
            <a:lvl7pPr indent="-228600" lvl="6" marL="3200400" algn="l">
              <a:spcBef>
                <a:spcPts val="600"/>
              </a:spcBef>
              <a:spcAft>
                <a:spcPts val="0"/>
              </a:spcAft>
              <a:buSzPts val="1120"/>
              <a:buNone/>
              <a:defRPr sz="1400">
                <a:solidFill>
                  <a:schemeClr val="lt1"/>
                </a:solidFill>
              </a:defRPr>
            </a:lvl7pPr>
            <a:lvl8pPr indent="-228600" lvl="7" marL="3657600" algn="l">
              <a:spcBef>
                <a:spcPts val="600"/>
              </a:spcBef>
              <a:spcAft>
                <a:spcPts val="0"/>
              </a:spcAft>
              <a:buSzPts val="1120"/>
              <a:buNone/>
              <a:defRPr sz="1400">
                <a:solidFill>
                  <a:schemeClr val="lt1"/>
                </a:solidFill>
              </a:defRPr>
            </a:lvl8pPr>
            <a:lvl9pPr indent="-228600" lvl="8" marL="4114800" algn="l">
              <a:spcBef>
                <a:spcPts val="600"/>
              </a:spcBef>
              <a:spcAft>
                <a:spcPts val="600"/>
              </a:spcAft>
              <a:buSzPts val="1120"/>
              <a:buNone/>
              <a:defRPr sz="1400">
                <a:solidFill>
                  <a:schemeClr val="lt1"/>
                </a:solidFill>
              </a:defRPr>
            </a:lvl9pPr>
          </a:lstStyle>
          <a:p/>
        </p:txBody>
      </p:sp>
      <p:sp>
        <p:nvSpPr>
          <p:cNvPr id="37" name="Google Shape;37;p5"/>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40" name="Shape 40"/>
        <p:cNvGrpSpPr/>
        <p:nvPr/>
      </p:nvGrpSpPr>
      <p:grpSpPr>
        <a:xfrm>
          <a:off x="0" y="0"/>
          <a:ext cx="0" cy="0"/>
          <a:chOff x="0" y="0"/>
          <a:chExt cx="0" cy="0"/>
        </a:xfrm>
      </p:grpSpPr>
      <p:sp>
        <p:nvSpPr>
          <p:cNvPr id="41" name="Google Shape;41;p6"/>
          <p:cNvSpPr txBox="1"/>
          <p:nvPr>
            <p:ph type="title"/>
          </p:nvPr>
        </p:nvSpPr>
        <p:spPr>
          <a:xfrm>
            <a:off x="684212" y="4487332"/>
            <a:ext cx="8534400" cy="15070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 type="body"/>
          </p:nvPr>
        </p:nvSpPr>
        <p:spPr>
          <a:xfrm>
            <a:off x="684211" y="685800"/>
            <a:ext cx="4937655" cy="3615267"/>
          </a:xfrm>
          <a:prstGeom prst="rect">
            <a:avLst/>
          </a:prstGeom>
          <a:noFill/>
          <a:ln>
            <a:noFill/>
          </a:ln>
        </p:spPr>
        <p:txBody>
          <a:bodyPr anchorCtr="0" anchor="ctr" bIns="45700" lIns="91425" spcFirstLastPara="1" rIns="91425" wrap="square" tIns="45700">
            <a:normAutofit/>
          </a:bodyPr>
          <a:lstStyle>
            <a:lvl1pPr indent="-320040" lvl="0" marL="457200" algn="l">
              <a:spcBef>
                <a:spcPts val="360"/>
              </a:spcBef>
              <a:spcAft>
                <a:spcPts val="0"/>
              </a:spcAft>
              <a:buSzPts val="1440"/>
              <a:buChar char="▶"/>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43" name="Google Shape;43;p6"/>
          <p:cNvSpPr txBox="1"/>
          <p:nvPr>
            <p:ph idx="2" type="body"/>
          </p:nvPr>
        </p:nvSpPr>
        <p:spPr>
          <a:xfrm>
            <a:off x="5808133" y="685801"/>
            <a:ext cx="4934479" cy="3615266"/>
          </a:xfrm>
          <a:prstGeom prst="rect">
            <a:avLst/>
          </a:prstGeom>
          <a:noFill/>
          <a:ln>
            <a:noFill/>
          </a:ln>
        </p:spPr>
        <p:txBody>
          <a:bodyPr anchorCtr="0" anchor="ctr" bIns="45700" lIns="91425" spcFirstLastPara="1" rIns="91425" wrap="square" tIns="45700">
            <a:normAutofit/>
          </a:bodyPr>
          <a:lstStyle>
            <a:lvl1pPr indent="-320040" lvl="0" marL="457200" algn="l">
              <a:spcBef>
                <a:spcPts val="360"/>
              </a:spcBef>
              <a:spcAft>
                <a:spcPts val="0"/>
              </a:spcAft>
              <a:buSzPts val="1440"/>
              <a:buChar char="▶"/>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44" name="Google Shape;44;p6"/>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6"/>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7" name="Shape 47"/>
        <p:cNvGrpSpPr/>
        <p:nvPr/>
      </p:nvGrpSpPr>
      <p:grpSpPr>
        <a:xfrm>
          <a:off x="0" y="0"/>
          <a:ext cx="0" cy="0"/>
          <a:chOff x="0" y="0"/>
          <a:chExt cx="0" cy="0"/>
        </a:xfrm>
      </p:grpSpPr>
      <p:sp>
        <p:nvSpPr>
          <p:cNvPr id="48" name="Google Shape;48;p7"/>
          <p:cNvSpPr txBox="1"/>
          <p:nvPr>
            <p:ph type="title"/>
          </p:nvPr>
        </p:nvSpPr>
        <p:spPr>
          <a:xfrm>
            <a:off x="684212" y="4487332"/>
            <a:ext cx="8534400" cy="15070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 type="body"/>
          </p:nvPr>
        </p:nvSpPr>
        <p:spPr>
          <a:xfrm>
            <a:off x="972080" y="685800"/>
            <a:ext cx="4649787" cy="576262"/>
          </a:xfrm>
          <a:prstGeom prst="rect">
            <a:avLst/>
          </a:prstGeom>
          <a:noFill/>
          <a:ln>
            <a:noFill/>
          </a:ln>
        </p:spPr>
        <p:txBody>
          <a:bodyPr anchorCtr="0" anchor="b" bIns="45700" lIns="91425" spcFirstLastPara="1" rIns="91425" wrap="square" tIns="45700">
            <a:noAutofit/>
          </a:bodyPr>
          <a:lstStyle>
            <a:lvl1pPr indent="-228600" lvl="0" marL="457200" algn="l">
              <a:spcBef>
                <a:spcPts val="560"/>
              </a:spcBef>
              <a:spcAft>
                <a:spcPts val="0"/>
              </a:spcAft>
              <a:buSzPts val="2240"/>
              <a:buNone/>
              <a:defRPr b="0" sz="2800">
                <a:solidFill>
                  <a:schemeClr val="lt1"/>
                </a:solidFill>
              </a:defRPr>
            </a:lvl1pPr>
            <a:lvl2pPr indent="-228600" lvl="1" marL="914400" algn="l">
              <a:spcBef>
                <a:spcPts val="600"/>
              </a:spcBef>
              <a:spcAft>
                <a:spcPts val="0"/>
              </a:spcAft>
              <a:buSzPts val="1600"/>
              <a:buNone/>
              <a:defRPr b="1" sz="2000"/>
            </a:lvl2pPr>
            <a:lvl3pPr indent="-228600" lvl="2" marL="1371600" algn="l">
              <a:spcBef>
                <a:spcPts val="600"/>
              </a:spcBef>
              <a:spcAft>
                <a:spcPts val="0"/>
              </a:spcAft>
              <a:buSzPts val="1440"/>
              <a:buNone/>
              <a:defRPr b="1" sz="1800"/>
            </a:lvl3pPr>
            <a:lvl4pPr indent="-228600" lvl="3" marL="1828800" algn="l">
              <a:spcBef>
                <a:spcPts val="600"/>
              </a:spcBef>
              <a:spcAft>
                <a:spcPts val="0"/>
              </a:spcAft>
              <a:buSzPts val="1280"/>
              <a:buNone/>
              <a:defRPr b="1" sz="1600"/>
            </a:lvl4pPr>
            <a:lvl5pPr indent="-228600" lvl="4" marL="2286000" algn="l">
              <a:spcBef>
                <a:spcPts val="600"/>
              </a:spcBef>
              <a:spcAft>
                <a:spcPts val="0"/>
              </a:spcAft>
              <a:buSzPts val="1280"/>
              <a:buNone/>
              <a:defRPr b="1" sz="1600"/>
            </a:lvl5pPr>
            <a:lvl6pPr indent="-228600" lvl="5" marL="2743200" algn="l">
              <a:spcBef>
                <a:spcPts val="600"/>
              </a:spcBef>
              <a:spcAft>
                <a:spcPts val="0"/>
              </a:spcAft>
              <a:buSzPts val="1280"/>
              <a:buNone/>
              <a:defRPr b="1" sz="1600"/>
            </a:lvl6pPr>
            <a:lvl7pPr indent="-228600" lvl="6" marL="3200400" algn="l">
              <a:spcBef>
                <a:spcPts val="600"/>
              </a:spcBef>
              <a:spcAft>
                <a:spcPts val="0"/>
              </a:spcAft>
              <a:buSzPts val="1280"/>
              <a:buNone/>
              <a:defRPr b="1" sz="1600"/>
            </a:lvl7pPr>
            <a:lvl8pPr indent="-228600" lvl="7" marL="3657600" algn="l">
              <a:spcBef>
                <a:spcPts val="600"/>
              </a:spcBef>
              <a:spcAft>
                <a:spcPts val="0"/>
              </a:spcAft>
              <a:buSzPts val="1280"/>
              <a:buNone/>
              <a:defRPr b="1" sz="1600"/>
            </a:lvl8pPr>
            <a:lvl9pPr indent="-228600" lvl="8" marL="4114800" algn="l">
              <a:spcBef>
                <a:spcPts val="600"/>
              </a:spcBef>
              <a:spcAft>
                <a:spcPts val="600"/>
              </a:spcAft>
              <a:buSzPts val="1280"/>
              <a:buNone/>
              <a:defRPr b="1" sz="1600"/>
            </a:lvl9pPr>
          </a:lstStyle>
          <a:p/>
        </p:txBody>
      </p:sp>
      <p:sp>
        <p:nvSpPr>
          <p:cNvPr id="50" name="Google Shape;50;p7"/>
          <p:cNvSpPr txBox="1"/>
          <p:nvPr>
            <p:ph idx="2" type="body"/>
          </p:nvPr>
        </p:nvSpPr>
        <p:spPr>
          <a:xfrm>
            <a:off x="684211" y="1270529"/>
            <a:ext cx="4937655" cy="3030538"/>
          </a:xfrm>
          <a:prstGeom prst="rect">
            <a:avLst/>
          </a:prstGeom>
          <a:noFill/>
          <a:ln>
            <a:noFill/>
          </a:ln>
        </p:spPr>
        <p:txBody>
          <a:bodyPr anchorCtr="0" anchor="t" bIns="45700" lIns="91425" spcFirstLastPara="1" rIns="91425" wrap="square" tIns="45700">
            <a:normAutofit/>
          </a:bodyPr>
          <a:lstStyle>
            <a:lvl1pPr indent="-320040" lvl="0" marL="457200" algn="l">
              <a:spcBef>
                <a:spcPts val="360"/>
              </a:spcBef>
              <a:spcAft>
                <a:spcPts val="0"/>
              </a:spcAft>
              <a:buSzPts val="1440"/>
              <a:buChar char="▶"/>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51" name="Google Shape;51;p7"/>
          <p:cNvSpPr txBox="1"/>
          <p:nvPr>
            <p:ph idx="3" type="body"/>
          </p:nvPr>
        </p:nvSpPr>
        <p:spPr>
          <a:xfrm>
            <a:off x="6079066" y="685800"/>
            <a:ext cx="4665134" cy="576262"/>
          </a:xfrm>
          <a:prstGeom prst="rect">
            <a:avLst/>
          </a:prstGeom>
          <a:noFill/>
          <a:ln>
            <a:noFill/>
          </a:ln>
        </p:spPr>
        <p:txBody>
          <a:bodyPr anchorCtr="0" anchor="b" bIns="45700" lIns="91425" spcFirstLastPara="1" rIns="91425" wrap="square" tIns="45700">
            <a:noAutofit/>
          </a:bodyPr>
          <a:lstStyle>
            <a:lvl1pPr indent="-228600" lvl="0" marL="457200" algn="l">
              <a:spcBef>
                <a:spcPts val="560"/>
              </a:spcBef>
              <a:spcAft>
                <a:spcPts val="0"/>
              </a:spcAft>
              <a:buSzPts val="2240"/>
              <a:buNone/>
              <a:defRPr b="0" sz="2800">
                <a:solidFill>
                  <a:schemeClr val="lt1"/>
                </a:solidFill>
              </a:defRPr>
            </a:lvl1pPr>
            <a:lvl2pPr indent="-228600" lvl="1" marL="914400" algn="l">
              <a:spcBef>
                <a:spcPts val="600"/>
              </a:spcBef>
              <a:spcAft>
                <a:spcPts val="0"/>
              </a:spcAft>
              <a:buSzPts val="1600"/>
              <a:buNone/>
              <a:defRPr b="1" sz="2000"/>
            </a:lvl2pPr>
            <a:lvl3pPr indent="-228600" lvl="2" marL="1371600" algn="l">
              <a:spcBef>
                <a:spcPts val="600"/>
              </a:spcBef>
              <a:spcAft>
                <a:spcPts val="0"/>
              </a:spcAft>
              <a:buSzPts val="1440"/>
              <a:buNone/>
              <a:defRPr b="1" sz="1800"/>
            </a:lvl3pPr>
            <a:lvl4pPr indent="-228600" lvl="3" marL="1828800" algn="l">
              <a:spcBef>
                <a:spcPts val="600"/>
              </a:spcBef>
              <a:spcAft>
                <a:spcPts val="0"/>
              </a:spcAft>
              <a:buSzPts val="1280"/>
              <a:buNone/>
              <a:defRPr b="1" sz="1600"/>
            </a:lvl4pPr>
            <a:lvl5pPr indent="-228600" lvl="4" marL="2286000" algn="l">
              <a:spcBef>
                <a:spcPts val="600"/>
              </a:spcBef>
              <a:spcAft>
                <a:spcPts val="0"/>
              </a:spcAft>
              <a:buSzPts val="1280"/>
              <a:buNone/>
              <a:defRPr b="1" sz="1600"/>
            </a:lvl5pPr>
            <a:lvl6pPr indent="-228600" lvl="5" marL="2743200" algn="l">
              <a:spcBef>
                <a:spcPts val="600"/>
              </a:spcBef>
              <a:spcAft>
                <a:spcPts val="0"/>
              </a:spcAft>
              <a:buSzPts val="1280"/>
              <a:buNone/>
              <a:defRPr b="1" sz="1600"/>
            </a:lvl6pPr>
            <a:lvl7pPr indent="-228600" lvl="6" marL="3200400" algn="l">
              <a:spcBef>
                <a:spcPts val="600"/>
              </a:spcBef>
              <a:spcAft>
                <a:spcPts val="0"/>
              </a:spcAft>
              <a:buSzPts val="1280"/>
              <a:buNone/>
              <a:defRPr b="1" sz="1600"/>
            </a:lvl7pPr>
            <a:lvl8pPr indent="-228600" lvl="7" marL="3657600" algn="l">
              <a:spcBef>
                <a:spcPts val="600"/>
              </a:spcBef>
              <a:spcAft>
                <a:spcPts val="0"/>
              </a:spcAft>
              <a:buSzPts val="1280"/>
              <a:buNone/>
              <a:defRPr b="1" sz="1600"/>
            </a:lvl8pPr>
            <a:lvl9pPr indent="-228600" lvl="8" marL="4114800" algn="l">
              <a:spcBef>
                <a:spcPts val="600"/>
              </a:spcBef>
              <a:spcAft>
                <a:spcPts val="600"/>
              </a:spcAft>
              <a:buSzPts val="1280"/>
              <a:buNone/>
              <a:defRPr b="1" sz="1600"/>
            </a:lvl9pPr>
          </a:lstStyle>
          <a:p/>
        </p:txBody>
      </p:sp>
      <p:sp>
        <p:nvSpPr>
          <p:cNvPr id="52" name="Google Shape;52;p7"/>
          <p:cNvSpPr txBox="1"/>
          <p:nvPr>
            <p:ph idx="4" type="body"/>
          </p:nvPr>
        </p:nvSpPr>
        <p:spPr>
          <a:xfrm>
            <a:off x="5806545" y="1262062"/>
            <a:ext cx="4929188" cy="3030538"/>
          </a:xfrm>
          <a:prstGeom prst="rect">
            <a:avLst/>
          </a:prstGeom>
          <a:noFill/>
          <a:ln>
            <a:noFill/>
          </a:ln>
        </p:spPr>
        <p:txBody>
          <a:bodyPr anchorCtr="0" anchor="t" bIns="45700" lIns="91425" spcFirstLastPara="1" rIns="91425" wrap="square" tIns="45700">
            <a:normAutofit/>
          </a:bodyPr>
          <a:lstStyle>
            <a:lvl1pPr indent="-320040" lvl="0" marL="457200" algn="l">
              <a:spcBef>
                <a:spcPts val="360"/>
              </a:spcBef>
              <a:spcAft>
                <a:spcPts val="0"/>
              </a:spcAft>
              <a:buSzPts val="1440"/>
              <a:buChar char="▶"/>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53" name="Google Shape;53;p7"/>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7"/>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7"/>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sp>
        <p:nvSpPr>
          <p:cNvPr id="57" name="Google Shape;57;p8"/>
          <p:cNvSpPr txBox="1"/>
          <p:nvPr>
            <p:ph type="title"/>
          </p:nvPr>
        </p:nvSpPr>
        <p:spPr>
          <a:xfrm>
            <a:off x="684212" y="4487332"/>
            <a:ext cx="8534400" cy="15070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8"/>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8"/>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1" name="Shape 61"/>
        <p:cNvGrpSpPr/>
        <p:nvPr/>
      </p:nvGrpSpPr>
      <p:grpSpPr>
        <a:xfrm>
          <a:off x="0" y="0"/>
          <a:ext cx="0" cy="0"/>
          <a:chOff x="0" y="0"/>
          <a:chExt cx="0" cy="0"/>
        </a:xfrm>
      </p:grpSpPr>
      <p:sp>
        <p:nvSpPr>
          <p:cNvPr id="62" name="Google Shape;62;p9"/>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7085012" y="685800"/>
            <a:ext cx="3657600"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 type="body"/>
          </p:nvPr>
        </p:nvSpPr>
        <p:spPr>
          <a:xfrm>
            <a:off x="684212" y="685800"/>
            <a:ext cx="5943601" cy="5308600"/>
          </a:xfrm>
          <a:prstGeom prst="rect">
            <a:avLst/>
          </a:prstGeom>
          <a:noFill/>
          <a:ln>
            <a:noFill/>
          </a:ln>
        </p:spPr>
        <p:txBody>
          <a:bodyPr anchorCtr="0" anchor="ctr" bIns="45700" lIns="91425" spcFirstLastPara="1" rIns="91425" wrap="square" tIns="45700">
            <a:normAutofit/>
          </a:bodyPr>
          <a:lstStyle>
            <a:lvl1pPr indent="-320040" lvl="0" marL="457200" algn="l">
              <a:spcBef>
                <a:spcPts val="360"/>
              </a:spcBef>
              <a:spcAft>
                <a:spcPts val="0"/>
              </a:spcAft>
              <a:buSzPts val="1440"/>
              <a:buChar char="▶"/>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68" name="Google Shape;68;p10"/>
          <p:cNvSpPr txBox="1"/>
          <p:nvPr>
            <p:ph idx="2" type="body"/>
          </p:nvPr>
        </p:nvSpPr>
        <p:spPr>
          <a:xfrm>
            <a:off x="7085012" y="2209799"/>
            <a:ext cx="3657600" cy="2091267"/>
          </a:xfrm>
          <a:prstGeom prst="rect">
            <a:avLst/>
          </a:prstGeom>
          <a:noFill/>
          <a:ln>
            <a:noFill/>
          </a:ln>
        </p:spPr>
        <p:txBody>
          <a:bodyPr anchorCtr="0" anchor="t" bIns="45700" lIns="91425" spcFirstLastPara="1" rIns="91425" wrap="square" tIns="45700">
            <a:normAutofit/>
          </a:bodyPr>
          <a:lstStyle>
            <a:lvl1pPr indent="-228600" lvl="0" marL="457200" algn="l">
              <a:spcBef>
                <a:spcPts val="320"/>
              </a:spcBef>
              <a:spcAft>
                <a:spcPts val="0"/>
              </a:spcAft>
              <a:buSzPts val="1280"/>
              <a:buNone/>
              <a:defRPr sz="1600"/>
            </a:lvl1pPr>
            <a:lvl2pPr indent="-228600" lvl="1" marL="914400" algn="l">
              <a:spcBef>
                <a:spcPts val="600"/>
              </a:spcBef>
              <a:spcAft>
                <a:spcPts val="0"/>
              </a:spcAft>
              <a:buSzPts val="960"/>
              <a:buNone/>
              <a:defRPr sz="1200"/>
            </a:lvl2pPr>
            <a:lvl3pPr indent="-228600" lvl="2" marL="1371600" algn="l">
              <a:spcBef>
                <a:spcPts val="600"/>
              </a:spcBef>
              <a:spcAft>
                <a:spcPts val="0"/>
              </a:spcAft>
              <a:buSzPts val="800"/>
              <a:buNone/>
              <a:defRPr sz="1000"/>
            </a:lvl3pPr>
            <a:lvl4pPr indent="-228600" lvl="3" marL="1828800" algn="l">
              <a:spcBef>
                <a:spcPts val="600"/>
              </a:spcBef>
              <a:spcAft>
                <a:spcPts val="0"/>
              </a:spcAft>
              <a:buSzPts val="720"/>
              <a:buNone/>
              <a:defRPr sz="900"/>
            </a:lvl4pPr>
            <a:lvl5pPr indent="-228600" lvl="4" marL="2286000" algn="l">
              <a:spcBef>
                <a:spcPts val="600"/>
              </a:spcBef>
              <a:spcAft>
                <a:spcPts val="0"/>
              </a:spcAft>
              <a:buSzPts val="720"/>
              <a:buNone/>
              <a:defRPr sz="900"/>
            </a:lvl5pPr>
            <a:lvl6pPr indent="-228600" lvl="5" marL="2743200" algn="l">
              <a:spcBef>
                <a:spcPts val="600"/>
              </a:spcBef>
              <a:spcAft>
                <a:spcPts val="0"/>
              </a:spcAft>
              <a:buSzPts val="720"/>
              <a:buNone/>
              <a:defRPr sz="900"/>
            </a:lvl6pPr>
            <a:lvl7pPr indent="-228600" lvl="6" marL="3200400" algn="l">
              <a:spcBef>
                <a:spcPts val="600"/>
              </a:spcBef>
              <a:spcAft>
                <a:spcPts val="0"/>
              </a:spcAft>
              <a:buSzPts val="720"/>
              <a:buNone/>
              <a:defRPr sz="900"/>
            </a:lvl7pPr>
            <a:lvl8pPr indent="-228600" lvl="7" marL="3657600" algn="l">
              <a:spcBef>
                <a:spcPts val="600"/>
              </a:spcBef>
              <a:spcAft>
                <a:spcPts val="0"/>
              </a:spcAft>
              <a:buSzPts val="720"/>
              <a:buNone/>
              <a:defRPr sz="900"/>
            </a:lvl8pPr>
            <a:lvl9pPr indent="-228600" lvl="8" marL="4114800" algn="l">
              <a:spcBef>
                <a:spcPts val="600"/>
              </a:spcBef>
              <a:spcAft>
                <a:spcPts val="600"/>
              </a:spcAft>
              <a:buSzPts val="720"/>
              <a:buNone/>
              <a:defRPr sz="900"/>
            </a:lvl9pPr>
          </a:lstStyle>
          <a:p/>
        </p:txBody>
      </p:sp>
      <p:sp>
        <p:nvSpPr>
          <p:cNvPr id="69" name="Google Shape;69;p10"/>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72" name="Shape 72"/>
        <p:cNvGrpSpPr/>
        <p:nvPr/>
      </p:nvGrpSpPr>
      <p:grpSpPr>
        <a:xfrm>
          <a:off x="0" y="0"/>
          <a:ext cx="0" cy="0"/>
          <a:chOff x="0" y="0"/>
          <a:chExt cx="0" cy="0"/>
        </a:xfrm>
      </p:grpSpPr>
      <p:sp>
        <p:nvSpPr>
          <p:cNvPr id="73" name="Google Shape;73;p11"/>
          <p:cNvSpPr txBox="1"/>
          <p:nvPr>
            <p:ph type="title"/>
          </p:nvPr>
        </p:nvSpPr>
        <p:spPr>
          <a:xfrm>
            <a:off x="4722812" y="1447800"/>
            <a:ext cx="6019800" cy="11430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800"/>
              <a:buFont typeface="Century Gothic"/>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1"/>
          <p:cNvSpPr/>
          <p:nvPr>
            <p:ph idx="2" type="pic"/>
          </p:nvPr>
        </p:nvSpPr>
        <p:spPr>
          <a:xfrm>
            <a:off x="989012" y="914400"/>
            <a:ext cx="3280974" cy="4572000"/>
          </a:xfrm>
          <a:prstGeom prst="snip2DiagRect">
            <a:avLst>
              <a:gd fmla="val 10815" name="adj1"/>
              <a:gd fmla="val 0" name="adj2"/>
            </a:avLst>
          </a:prstGeom>
          <a:noFill/>
          <a:ln cap="flat" cmpd="sng" w="15875">
            <a:solidFill>
              <a:schemeClr val="lt1">
                <a:alpha val="40000"/>
              </a:schemeClr>
            </a:solidFill>
            <a:prstDash val="solid"/>
            <a:round/>
            <a:headEnd len="sm" w="sm" type="none"/>
            <a:tailEnd len="sm" w="sm" type="none"/>
          </a:ln>
        </p:spPr>
        <p:txBody>
          <a:bodyPr anchorCtr="0" anchor="t" bIns="45700" lIns="91425" spcFirstLastPara="1" rIns="91425" wrap="square" tIns="45700">
            <a:normAutofit/>
          </a:bodyPr>
          <a:lstStyle>
            <a:lvl1pPr lvl="0" marR="0" rtl="0" algn="ctr">
              <a:spcBef>
                <a:spcPts val="320"/>
              </a:spcBef>
              <a:spcAft>
                <a:spcPts val="0"/>
              </a:spcAft>
              <a:buClr>
                <a:schemeClr val="lt1"/>
              </a:buClr>
              <a:buSzPts val="1280"/>
              <a:buFont typeface="Noto Sans Symbols"/>
              <a:buNone/>
              <a:defRPr b="0" i="0" sz="1600" u="none" cap="none" strike="noStrike">
                <a:solidFill>
                  <a:srgbClr val="0F486F"/>
                </a:solidFill>
                <a:latin typeface="Century Gothic"/>
                <a:ea typeface="Century Gothic"/>
                <a:cs typeface="Century Gothic"/>
                <a:sym typeface="Century Gothic"/>
              </a:defRPr>
            </a:lvl1pPr>
            <a:lvl2pPr lvl="1" marR="0" rtl="0" algn="l">
              <a:spcBef>
                <a:spcPts val="600"/>
              </a:spcBef>
              <a:spcAft>
                <a:spcPts val="0"/>
              </a:spcAft>
              <a:buClr>
                <a:schemeClr val="lt1"/>
              </a:buClr>
              <a:buSzPts val="1280"/>
              <a:buFont typeface="Noto Sans Symbols"/>
              <a:buNone/>
              <a:defRPr b="0" i="0" sz="1600" u="none" cap="none" strike="noStrike">
                <a:solidFill>
                  <a:srgbClr val="0F486F"/>
                </a:solidFill>
                <a:latin typeface="Century Gothic"/>
                <a:ea typeface="Century Gothic"/>
                <a:cs typeface="Century Gothic"/>
                <a:sym typeface="Century Gothic"/>
              </a:defRPr>
            </a:lvl2pPr>
            <a:lvl3pPr lvl="2" marR="0" rtl="0" algn="l">
              <a:spcBef>
                <a:spcPts val="600"/>
              </a:spcBef>
              <a:spcAft>
                <a:spcPts val="0"/>
              </a:spcAft>
              <a:buClr>
                <a:schemeClr val="lt1"/>
              </a:buClr>
              <a:buSzPts val="1280"/>
              <a:buFont typeface="Noto Sans Symbols"/>
              <a:buNone/>
              <a:defRPr b="0" i="0" sz="1600" u="none" cap="none" strike="noStrike">
                <a:solidFill>
                  <a:srgbClr val="0F486F"/>
                </a:solidFill>
                <a:latin typeface="Century Gothic"/>
                <a:ea typeface="Century Gothic"/>
                <a:cs typeface="Century Gothic"/>
                <a:sym typeface="Century Gothic"/>
              </a:defRPr>
            </a:lvl3pPr>
            <a:lvl4pPr lvl="3" marR="0" rtl="0" algn="l">
              <a:spcBef>
                <a:spcPts val="600"/>
              </a:spcBef>
              <a:spcAft>
                <a:spcPts val="0"/>
              </a:spcAft>
              <a:buClr>
                <a:schemeClr val="lt1"/>
              </a:buClr>
              <a:buSzPts val="1280"/>
              <a:buFont typeface="Noto Sans Symbols"/>
              <a:buNone/>
              <a:defRPr b="0" i="0" sz="1600" u="none" cap="none" strike="noStrike">
                <a:solidFill>
                  <a:srgbClr val="0F486F"/>
                </a:solidFill>
                <a:latin typeface="Century Gothic"/>
                <a:ea typeface="Century Gothic"/>
                <a:cs typeface="Century Gothic"/>
                <a:sym typeface="Century Gothic"/>
              </a:defRPr>
            </a:lvl4pPr>
            <a:lvl5pPr lvl="4" marR="0" rtl="0" algn="l">
              <a:spcBef>
                <a:spcPts val="600"/>
              </a:spcBef>
              <a:spcAft>
                <a:spcPts val="0"/>
              </a:spcAft>
              <a:buClr>
                <a:schemeClr val="lt1"/>
              </a:buClr>
              <a:buSzPts val="1280"/>
              <a:buFont typeface="Noto Sans Symbols"/>
              <a:buNone/>
              <a:defRPr b="0" i="0" sz="1600" u="none" cap="none" strike="noStrike">
                <a:solidFill>
                  <a:srgbClr val="0F486F"/>
                </a:solidFill>
                <a:latin typeface="Century Gothic"/>
                <a:ea typeface="Century Gothic"/>
                <a:cs typeface="Century Gothic"/>
                <a:sym typeface="Century Gothic"/>
              </a:defRPr>
            </a:lvl5pPr>
            <a:lvl6pPr lvl="5" marR="0" rtl="0" algn="l">
              <a:spcBef>
                <a:spcPts val="600"/>
              </a:spcBef>
              <a:spcAft>
                <a:spcPts val="0"/>
              </a:spcAft>
              <a:buClr>
                <a:schemeClr val="lt1"/>
              </a:buClr>
              <a:buSzPts val="1280"/>
              <a:buFont typeface="Noto Sans Symbols"/>
              <a:buNone/>
              <a:defRPr b="0" i="0" sz="1600" u="none" cap="none" strike="noStrike">
                <a:solidFill>
                  <a:srgbClr val="0F486F"/>
                </a:solidFill>
                <a:latin typeface="Century Gothic"/>
                <a:ea typeface="Century Gothic"/>
                <a:cs typeface="Century Gothic"/>
                <a:sym typeface="Century Gothic"/>
              </a:defRPr>
            </a:lvl6pPr>
            <a:lvl7pPr lvl="6" marR="0" rtl="0" algn="l">
              <a:spcBef>
                <a:spcPts val="600"/>
              </a:spcBef>
              <a:spcAft>
                <a:spcPts val="0"/>
              </a:spcAft>
              <a:buClr>
                <a:schemeClr val="lt1"/>
              </a:buClr>
              <a:buSzPts val="1280"/>
              <a:buFont typeface="Noto Sans Symbols"/>
              <a:buNone/>
              <a:defRPr b="0" i="0" sz="1600" u="none" cap="none" strike="noStrike">
                <a:solidFill>
                  <a:srgbClr val="0F486F"/>
                </a:solidFill>
                <a:latin typeface="Century Gothic"/>
                <a:ea typeface="Century Gothic"/>
                <a:cs typeface="Century Gothic"/>
                <a:sym typeface="Century Gothic"/>
              </a:defRPr>
            </a:lvl7pPr>
            <a:lvl8pPr lvl="7" marR="0" rtl="0" algn="l">
              <a:spcBef>
                <a:spcPts val="600"/>
              </a:spcBef>
              <a:spcAft>
                <a:spcPts val="0"/>
              </a:spcAft>
              <a:buClr>
                <a:schemeClr val="lt1"/>
              </a:buClr>
              <a:buSzPts val="1280"/>
              <a:buFont typeface="Noto Sans Symbols"/>
              <a:buNone/>
              <a:defRPr b="0" i="0" sz="1600" u="none" cap="none" strike="noStrike">
                <a:solidFill>
                  <a:srgbClr val="0F486F"/>
                </a:solidFill>
                <a:latin typeface="Century Gothic"/>
                <a:ea typeface="Century Gothic"/>
                <a:cs typeface="Century Gothic"/>
                <a:sym typeface="Century Gothic"/>
              </a:defRPr>
            </a:lvl8pPr>
            <a:lvl9pPr lvl="8" marR="0" rtl="0" algn="l">
              <a:spcBef>
                <a:spcPts val="600"/>
              </a:spcBef>
              <a:spcAft>
                <a:spcPts val="600"/>
              </a:spcAft>
              <a:buClr>
                <a:schemeClr val="lt1"/>
              </a:buClr>
              <a:buSzPts val="1280"/>
              <a:buFont typeface="Noto Sans Symbols"/>
              <a:buNone/>
              <a:defRPr b="0" i="0" sz="1600" u="none" cap="none" strike="noStrike">
                <a:solidFill>
                  <a:srgbClr val="0F486F"/>
                </a:solidFill>
                <a:latin typeface="Century Gothic"/>
                <a:ea typeface="Century Gothic"/>
                <a:cs typeface="Century Gothic"/>
                <a:sym typeface="Century Gothic"/>
              </a:defRPr>
            </a:lvl9pPr>
          </a:lstStyle>
          <a:p/>
        </p:txBody>
      </p:sp>
      <p:sp>
        <p:nvSpPr>
          <p:cNvPr id="75" name="Google Shape;75;p11"/>
          <p:cNvSpPr txBox="1"/>
          <p:nvPr>
            <p:ph idx="1" type="body"/>
          </p:nvPr>
        </p:nvSpPr>
        <p:spPr>
          <a:xfrm>
            <a:off x="4722812" y="2777066"/>
            <a:ext cx="6021388" cy="2048933"/>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440"/>
              <a:buNone/>
              <a:defRPr sz="1800"/>
            </a:lvl1pPr>
            <a:lvl2pPr indent="-228600" lvl="1" marL="914400" algn="l">
              <a:spcBef>
                <a:spcPts val="600"/>
              </a:spcBef>
              <a:spcAft>
                <a:spcPts val="0"/>
              </a:spcAft>
              <a:buSzPts val="960"/>
              <a:buNone/>
              <a:defRPr sz="1200"/>
            </a:lvl2pPr>
            <a:lvl3pPr indent="-228600" lvl="2" marL="1371600" algn="l">
              <a:spcBef>
                <a:spcPts val="600"/>
              </a:spcBef>
              <a:spcAft>
                <a:spcPts val="0"/>
              </a:spcAft>
              <a:buSzPts val="800"/>
              <a:buNone/>
              <a:defRPr sz="1000"/>
            </a:lvl3pPr>
            <a:lvl4pPr indent="-228600" lvl="3" marL="1828800" algn="l">
              <a:spcBef>
                <a:spcPts val="600"/>
              </a:spcBef>
              <a:spcAft>
                <a:spcPts val="0"/>
              </a:spcAft>
              <a:buSzPts val="720"/>
              <a:buNone/>
              <a:defRPr sz="900"/>
            </a:lvl4pPr>
            <a:lvl5pPr indent="-228600" lvl="4" marL="2286000" algn="l">
              <a:spcBef>
                <a:spcPts val="600"/>
              </a:spcBef>
              <a:spcAft>
                <a:spcPts val="0"/>
              </a:spcAft>
              <a:buSzPts val="720"/>
              <a:buNone/>
              <a:defRPr sz="900"/>
            </a:lvl5pPr>
            <a:lvl6pPr indent="-228600" lvl="5" marL="2743200" algn="l">
              <a:spcBef>
                <a:spcPts val="600"/>
              </a:spcBef>
              <a:spcAft>
                <a:spcPts val="0"/>
              </a:spcAft>
              <a:buSzPts val="720"/>
              <a:buNone/>
              <a:defRPr sz="900"/>
            </a:lvl6pPr>
            <a:lvl7pPr indent="-228600" lvl="6" marL="3200400" algn="l">
              <a:spcBef>
                <a:spcPts val="600"/>
              </a:spcBef>
              <a:spcAft>
                <a:spcPts val="0"/>
              </a:spcAft>
              <a:buSzPts val="720"/>
              <a:buNone/>
              <a:defRPr sz="900"/>
            </a:lvl7pPr>
            <a:lvl8pPr indent="-228600" lvl="7" marL="3657600" algn="l">
              <a:spcBef>
                <a:spcPts val="600"/>
              </a:spcBef>
              <a:spcAft>
                <a:spcPts val="0"/>
              </a:spcAft>
              <a:buSzPts val="720"/>
              <a:buNone/>
              <a:defRPr sz="900"/>
            </a:lvl8pPr>
            <a:lvl9pPr indent="-228600" lvl="8" marL="4114800" algn="l">
              <a:spcBef>
                <a:spcPts val="600"/>
              </a:spcBef>
              <a:spcAft>
                <a:spcPts val="600"/>
              </a:spcAft>
              <a:buSzPts val="720"/>
              <a:buNone/>
              <a:defRPr sz="900"/>
            </a:lvl9pPr>
          </a:lstStyle>
          <a:p/>
        </p:txBody>
      </p:sp>
      <p:sp>
        <p:nvSpPr>
          <p:cNvPr id="76" name="Google Shape;76;p11"/>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1"/>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0" Type="http://schemas.openxmlformats.org/officeDocument/2006/relationships/slideLayout" Target="../slideLayouts/slideLayout27.xml"/><Relationship Id="rId12" Type="http://schemas.openxmlformats.org/officeDocument/2006/relationships/theme" Target="../theme/theme2.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62D2EF"/>
            </a:gs>
            <a:gs pos="10000">
              <a:srgbClr val="62D2EF"/>
            </a:gs>
            <a:gs pos="100000">
              <a:srgbClr val="05578D"/>
            </a:gs>
          </a:gsLst>
          <a:lin ang="6119877" scaled="0"/>
        </a:gradFill>
      </p:bgPr>
    </p:bg>
    <p:spTree>
      <p:nvGrpSpPr>
        <p:cNvPr id="5" name="Shape 5"/>
        <p:cNvGrpSpPr/>
        <p:nvPr/>
      </p:nvGrpSpPr>
      <p:grpSpPr>
        <a:xfrm>
          <a:off x="0" y="0"/>
          <a:ext cx="0" cy="0"/>
          <a:chOff x="0" y="0"/>
          <a:chExt cx="0" cy="0"/>
        </a:xfrm>
      </p:grpSpPr>
      <p:grpSp>
        <p:nvGrpSpPr>
          <p:cNvPr id="6" name="Google Shape;6;p2"/>
          <p:cNvGrpSpPr/>
          <p:nvPr/>
        </p:nvGrpSpPr>
        <p:grpSpPr>
          <a:xfrm>
            <a:off x="9206969" y="2963333"/>
            <a:ext cx="2981859" cy="3208867"/>
            <a:chOff x="9206969" y="2963333"/>
            <a:chExt cx="2981859" cy="3208867"/>
          </a:xfrm>
        </p:grpSpPr>
        <p:cxnSp>
          <p:nvCxnSpPr>
            <p:cNvPr id="7" name="Google Shape;7;p2"/>
            <p:cNvCxnSpPr/>
            <p:nvPr/>
          </p:nvCxnSpPr>
          <p:spPr>
            <a:xfrm flipH="1">
              <a:off x="11276012" y="2963333"/>
              <a:ext cx="912814" cy="912812"/>
            </a:xfrm>
            <a:prstGeom prst="straightConnector1">
              <a:avLst/>
            </a:prstGeom>
            <a:noFill/>
            <a:ln cap="flat" cmpd="sng" w="9525">
              <a:solidFill>
                <a:schemeClr val="lt1"/>
              </a:solidFill>
              <a:prstDash val="solid"/>
              <a:round/>
              <a:headEnd len="sm" w="sm" type="none"/>
              <a:tailEnd len="sm" w="sm" type="none"/>
            </a:ln>
          </p:spPr>
        </p:cxnSp>
        <p:cxnSp>
          <p:nvCxnSpPr>
            <p:cNvPr id="8" name="Google Shape;8;p2"/>
            <p:cNvCxnSpPr/>
            <p:nvPr/>
          </p:nvCxnSpPr>
          <p:spPr>
            <a:xfrm flipH="1">
              <a:off x="9206969" y="3190344"/>
              <a:ext cx="2981857" cy="2981856"/>
            </a:xfrm>
            <a:prstGeom prst="straightConnector1">
              <a:avLst/>
            </a:prstGeom>
            <a:noFill/>
            <a:ln cap="flat" cmpd="sng" w="9525">
              <a:solidFill>
                <a:schemeClr val="lt1"/>
              </a:solidFill>
              <a:prstDash val="solid"/>
              <a:round/>
              <a:headEnd len="sm" w="sm" type="none"/>
              <a:tailEnd len="sm" w="sm" type="none"/>
            </a:ln>
          </p:spPr>
        </p:cxnSp>
        <p:cxnSp>
          <p:nvCxnSpPr>
            <p:cNvPr id="9" name="Google Shape;9;p2"/>
            <p:cNvCxnSpPr/>
            <p:nvPr/>
          </p:nvCxnSpPr>
          <p:spPr>
            <a:xfrm flipH="1">
              <a:off x="10292292" y="3285067"/>
              <a:ext cx="1896534" cy="1896533"/>
            </a:xfrm>
            <a:prstGeom prst="straightConnector1">
              <a:avLst/>
            </a:prstGeom>
            <a:noFill/>
            <a:ln cap="flat" cmpd="sng" w="9525">
              <a:solidFill>
                <a:schemeClr val="lt1"/>
              </a:solidFill>
              <a:prstDash val="solid"/>
              <a:round/>
              <a:headEnd len="sm" w="sm" type="none"/>
              <a:tailEnd len="sm" w="sm" type="none"/>
            </a:ln>
          </p:spPr>
        </p:cxnSp>
        <p:cxnSp>
          <p:nvCxnSpPr>
            <p:cNvPr id="10" name="Google Shape;10;p2"/>
            <p:cNvCxnSpPr/>
            <p:nvPr/>
          </p:nvCxnSpPr>
          <p:spPr>
            <a:xfrm flipH="1">
              <a:off x="10443103" y="3131080"/>
              <a:ext cx="1745722" cy="1745720"/>
            </a:xfrm>
            <a:prstGeom prst="straightConnector1">
              <a:avLst/>
            </a:prstGeom>
            <a:noFill/>
            <a:ln cap="flat" cmpd="sng" w="28575">
              <a:solidFill>
                <a:schemeClr val="lt1"/>
              </a:solidFill>
              <a:prstDash val="solid"/>
              <a:round/>
              <a:headEnd len="sm" w="sm" type="none"/>
              <a:tailEnd len="sm" w="sm" type="none"/>
            </a:ln>
          </p:spPr>
        </p:cxnSp>
        <p:cxnSp>
          <p:nvCxnSpPr>
            <p:cNvPr id="11" name="Google Shape;11;p2"/>
            <p:cNvCxnSpPr/>
            <p:nvPr/>
          </p:nvCxnSpPr>
          <p:spPr>
            <a:xfrm flipH="1">
              <a:off x="10918826" y="3683001"/>
              <a:ext cx="1270001" cy="1269999"/>
            </a:xfrm>
            <a:prstGeom prst="straightConnector1">
              <a:avLst/>
            </a:prstGeom>
            <a:noFill/>
            <a:ln cap="flat" cmpd="sng" w="28575">
              <a:solidFill>
                <a:schemeClr val="lt1"/>
              </a:solidFill>
              <a:prstDash val="solid"/>
              <a:round/>
              <a:headEnd len="sm" w="sm" type="none"/>
              <a:tailEnd len="sm" w="sm" type="none"/>
            </a:ln>
          </p:spPr>
        </p:cxnSp>
      </p:grpSp>
      <p:sp>
        <p:nvSpPr>
          <p:cNvPr id="12" name="Google Shape;12;p2"/>
          <p:cNvSpPr txBox="1"/>
          <p:nvPr>
            <p:ph type="title"/>
          </p:nvPr>
        </p:nvSpPr>
        <p:spPr>
          <a:xfrm>
            <a:off x="684212" y="4487332"/>
            <a:ext cx="8534400" cy="1507067"/>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chemeClr val="lt1"/>
              </a:buClr>
              <a:buSzPts val="3600"/>
              <a:buFont typeface="Century Gothic"/>
              <a:buNone/>
              <a:defRPr b="0" i="0" sz="36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3" name="Google Shape;13;p2"/>
          <p:cNvSpPr txBox="1"/>
          <p:nvPr>
            <p:ph idx="1" type="body"/>
          </p:nvPr>
        </p:nvSpPr>
        <p:spPr>
          <a:xfrm>
            <a:off x="684212" y="685800"/>
            <a:ext cx="8534400" cy="3615267"/>
          </a:xfrm>
          <a:prstGeom prst="rect">
            <a:avLst/>
          </a:prstGeom>
          <a:noFill/>
          <a:ln>
            <a:noFill/>
          </a:ln>
        </p:spPr>
        <p:txBody>
          <a:bodyPr anchorCtr="0" anchor="ctr" bIns="45700" lIns="91425" spcFirstLastPara="1" rIns="91425" wrap="square" tIns="45700">
            <a:normAutofit/>
          </a:bodyPr>
          <a:lstStyle>
            <a:lvl1pPr indent="-330200" lvl="0" marL="457200" marR="0" rtl="0" algn="l">
              <a:spcBef>
                <a:spcPts val="400"/>
              </a:spcBef>
              <a:spcAft>
                <a:spcPts val="0"/>
              </a:spcAft>
              <a:buClr>
                <a:schemeClr val="lt1"/>
              </a:buClr>
              <a:buSzPts val="1600"/>
              <a:buFont typeface="Noto Sans Symbols"/>
              <a:buChar char="▶"/>
              <a:defRPr b="0" i="0" sz="2000" u="none" cap="none" strike="noStrike">
                <a:solidFill>
                  <a:srgbClr val="0F486F"/>
                </a:solidFill>
                <a:latin typeface="Century Gothic"/>
                <a:ea typeface="Century Gothic"/>
                <a:cs typeface="Century Gothic"/>
                <a:sym typeface="Century Gothic"/>
              </a:defRPr>
            </a:lvl1pPr>
            <a:lvl2pPr indent="-320040" lvl="1" marL="914400" marR="0" rtl="0" algn="l">
              <a:spcBef>
                <a:spcPts val="600"/>
              </a:spcBef>
              <a:spcAft>
                <a:spcPts val="0"/>
              </a:spcAft>
              <a:buClr>
                <a:schemeClr val="lt1"/>
              </a:buClr>
              <a:buSzPts val="1440"/>
              <a:buFont typeface="Noto Sans Symbols"/>
              <a:buChar char="▶"/>
              <a:defRPr b="0" i="0" sz="1800" u="none" cap="none" strike="noStrike">
                <a:solidFill>
                  <a:srgbClr val="0F486F"/>
                </a:solidFill>
                <a:latin typeface="Century Gothic"/>
                <a:ea typeface="Century Gothic"/>
                <a:cs typeface="Century Gothic"/>
                <a:sym typeface="Century Gothic"/>
              </a:defRPr>
            </a:lvl2pPr>
            <a:lvl3pPr indent="-309880" lvl="2" marL="1371600" marR="0" rtl="0" algn="l">
              <a:spcBef>
                <a:spcPts val="600"/>
              </a:spcBef>
              <a:spcAft>
                <a:spcPts val="0"/>
              </a:spcAft>
              <a:buClr>
                <a:schemeClr val="lt1"/>
              </a:buClr>
              <a:buSzPts val="1280"/>
              <a:buFont typeface="Noto Sans Symbols"/>
              <a:buChar char="▶"/>
              <a:defRPr b="0" i="0" sz="1600" u="none" cap="none" strike="noStrike">
                <a:solidFill>
                  <a:srgbClr val="0F486F"/>
                </a:solidFill>
                <a:latin typeface="Century Gothic"/>
                <a:ea typeface="Century Gothic"/>
                <a:cs typeface="Century Gothic"/>
                <a:sym typeface="Century Gothic"/>
              </a:defRPr>
            </a:lvl3pPr>
            <a:lvl4pPr indent="-299719" lvl="3" marL="1828800" marR="0" rtl="0" algn="l">
              <a:spcBef>
                <a:spcPts val="600"/>
              </a:spcBef>
              <a:spcAft>
                <a:spcPts val="0"/>
              </a:spcAft>
              <a:buClr>
                <a:schemeClr val="lt1"/>
              </a:buClr>
              <a:buSzPts val="1120"/>
              <a:buFont typeface="Noto Sans Symbols"/>
              <a:buChar char="▶"/>
              <a:defRPr b="0" i="0" sz="1400" u="none" cap="none" strike="noStrike">
                <a:solidFill>
                  <a:srgbClr val="0F486F"/>
                </a:solidFill>
                <a:latin typeface="Century Gothic"/>
                <a:ea typeface="Century Gothic"/>
                <a:cs typeface="Century Gothic"/>
                <a:sym typeface="Century Gothic"/>
              </a:defRPr>
            </a:lvl4pPr>
            <a:lvl5pPr indent="-299720" lvl="4" marL="2286000" marR="0" rtl="0" algn="l">
              <a:spcBef>
                <a:spcPts val="600"/>
              </a:spcBef>
              <a:spcAft>
                <a:spcPts val="0"/>
              </a:spcAft>
              <a:buClr>
                <a:schemeClr val="lt1"/>
              </a:buClr>
              <a:buSzPts val="1120"/>
              <a:buFont typeface="Noto Sans Symbols"/>
              <a:buChar char="▶"/>
              <a:defRPr b="0" i="0" sz="1400" u="none" cap="none" strike="noStrike">
                <a:solidFill>
                  <a:srgbClr val="0F486F"/>
                </a:solidFill>
                <a:latin typeface="Century Gothic"/>
                <a:ea typeface="Century Gothic"/>
                <a:cs typeface="Century Gothic"/>
                <a:sym typeface="Century Gothic"/>
              </a:defRPr>
            </a:lvl5pPr>
            <a:lvl6pPr indent="-299720" lvl="5" marL="2743200" marR="0" rtl="0" algn="l">
              <a:spcBef>
                <a:spcPts val="600"/>
              </a:spcBef>
              <a:spcAft>
                <a:spcPts val="0"/>
              </a:spcAft>
              <a:buClr>
                <a:schemeClr val="lt1"/>
              </a:buClr>
              <a:buSzPts val="1120"/>
              <a:buFont typeface="Noto Sans Symbols"/>
              <a:buChar char="▶"/>
              <a:defRPr b="0" i="0" sz="1400" u="none" cap="none" strike="noStrike">
                <a:solidFill>
                  <a:srgbClr val="0F486F"/>
                </a:solidFill>
                <a:latin typeface="Century Gothic"/>
                <a:ea typeface="Century Gothic"/>
                <a:cs typeface="Century Gothic"/>
                <a:sym typeface="Century Gothic"/>
              </a:defRPr>
            </a:lvl6pPr>
            <a:lvl7pPr indent="-299720" lvl="6" marL="3200400" marR="0" rtl="0" algn="l">
              <a:spcBef>
                <a:spcPts val="600"/>
              </a:spcBef>
              <a:spcAft>
                <a:spcPts val="0"/>
              </a:spcAft>
              <a:buClr>
                <a:schemeClr val="lt1"/>
              </a:buClr>
              <a:buSzPts val="1120"/>
              <a:buFont typeface="Noto Sans Symbols"/>
              <a:buChar char="▶"/>
              <a:defRPr b="0" i="0" sz="1400" u="none" cap="none" strike="noStrike">
                <a:solidFill>
                  <a:srgbClr val="0F486F"/>
                </a:solidFill>
                <a:latin typeface="Century Gothic"/>
                <a:ea typeface="Century Gothic"/>
                <a:cs typeface="Century Gothic"/>
                <a:sym typeface="Century Gothic"/>
              </a:defRPr>
            </a:lvl7pPr>
            <a:lvl8pPr indent="-299720" lvl="7" marL="3657600" marR="0" rtl="0" algn="l">
              <a:spcBef>
                <a:spcPts val="600"/>
              </a:spcBef>
              <a:spcAft>
                <a:spcPts val="0"/>
              </a:spcAft>
              <a:buClr>
                <a:schemeClr val="lt1"/>
              </a:buClr>
              <a:buSzPts val="1120"/>
              <a:buFont typeface="Noto Sans Symbols"/>
              <a:buChar char="▶"/>
              <a:defRPr b="0" i="0" sz="1400" u="none" cap="none" strike="noStrike">
                <a:solidFill>
                  <a:srgbClr val="0F486F"/>
                </a:solidFill>
                <a:latin typeface="Century Gothic"/>
                <a:ea typeface="Century Gothic"/>
                <a:cs typeface="Century Gothic"/>
                <a:sym typeface="Century Gothic"/>
              </a:defRPr>
            </a:lvl8pPr>
            <a:lvl9pPr indent="-299720" lvl="8" marL="4114800" marR="0" rtl="0" algn="l">
              <a:spcBef>
                <a:spcPts val="600"/>
              </a:spcBef>
              <a:spcAft>
                <a:spcPts val="600"/>
              </a:spcAft>
              <a:buClr>
                <a:schemeClr val="lt1"/>
              </a:buClr>
              <a:buSzPts val="1120"/>
              <a:buFont typeface="Noto Sans Symbols"/>
              <a:buChar char="▶"/>
              <a:defRPr b="0" i="0" sz="1400" u="none" cap="none" strike="noStrike">
                <a:solidFill>
                  <a:srgbClr val="0F486F"/>
                </a:solidFill>
                <a:latin typeface="Century Gothic"/>
                <a:ea typeface="Century Gothic"/>
                <a:cs typeface="Century Gothic"/>
                <a:sym typeface="Century Gothic"/>
              </a:defRPr>
            </a:lvl9pPr>
          </a:lstStyle>
          <a:p/>
        </p:txBody>
      </p:sp>
      <p:sp>
        <p:nvSpPr>
          <p:cNvPr id="14" name="Google Shape;14;p2"/>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000" u="none" cap="none" strike="noStrike">
                <a:solidFill>
                  <a:srgbClr val="09304A"/>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5" name="Google Shape;15;p2"/>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000" u="none" cap="none" strike="noStrike">
                <a:solidFill>
                  <a:srgbClr val="09304A"/>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6" name="Google Shape;16;p2"/>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b="0" i="0" sz="3200" u="none" cap="none" strike="noStrike">
                <a:solidFill>
                  <a:srgbClr val="09304A"/>
                </a:solidFill>
                <a:latin typeface="Century Gothic"/>
                <a:ea typeface="Century Gothic"/>
                <a:cs typeface="Century Gothic"/>
                <a:sym typeface="Century Gothic"/>
              </a:defRPr>
            </a:lvl1pPr>
            <a:lvl2pPr indent="0" lvl="1" marL="0" marR="0" rtl="0" algn="r">
              <a:spcBef>
                <a:spcPts val="0"/>
              </a:spcBef>
              <a:buNone/>
              <a:defRPr b="0" i="0" sz="3200" u="none" cap="none" strike="noStrike">
                <a:solidFill>
                  <a:srgbClr val="09304A"/>
                </a:solidFill>
                <a:latin typeface="Century Gothic"/>
                <a:ea typeface="Century Gothic"/>
                <a:cs typeface="Century Gothic"/>
                <a:sym typeface="Century Gothic"/>
              </a:defRPr>
            </a:lvl2pPr>
            <a:lvl3pPr indent="0" lvl="2" marL="0" marR="0" rtl="0" algn="r">
              <a:spcBef>
                <a:spcPts val="0"/>
              </a:spcBef>
              <a:buNone/>
              <a:defRPr b="0" i="0" sz="3200" u="none" cap="none" strike="noStrike">
                <a:solidFill>
                  <a:srgbClr val="09304A"/>
                </a:solidFill>
                <a:latin typeface="Century Gothic"/>
                <a:ea typeface="Century Gothic"/>
                <a:cs typeface="Century Gothic"/>
                <a:sym typeface="Century Gothic"/>
              </a:defRPr>
            </a:lvl3pPr>
            <a:lvl4pPr indent="0" lvl="3" marL="0" marR="0" rtl="0" algn="r">
              <a:spcBef>
                <a:spcPts val="0"/>
              </a:spcBef>
              <a:buNone/>
              <a:defRPr b="0" i="0" sz="3200" u="none" cap="none" strike="noStrike">
                <a:solidFill>
                  <a:srgbClr val="09304A"/>
                </a:solidFill>
                <a:latin typeface="Century Gothic"/>
                <a:ea typeface="Century Gothic"/>
                <a:cs typeface="Century Gothic"/>
                <a:sym typeface="Century Gothic"/>
              </a:defRPr>
            </a:lvl4pPr>
            <a:lvl5pPr indent="0" lvl="4" marL="0" marR="0" rtl="0" algn="r">
              <a:spcBef>
                <a:spcPts val="0"/>
              </a:spcBef>
              <a:buNone/>
              <a:defRPr b="0" i="0" sz="3200" u="none" cap="none" strike="noStrike">
                <a:solidFill>
                  <a:srgbClr val="09304A"/>
                </a:solidFill>
                <a:latin typeface="Century Gothic"/>
                <a:ea typeface="Century Gothic"/>
                <a:cs typeface="Century Gothic"/>
                <a:sym typeface="Century Gothic"/>
              </a:defRPr>
            </a:lvl5pPr>
            <a:lvl6pPr indent="0" lvl="5" marL="0" marR="0" rtl="0" algn="r">
              <a:spcBef>
                <a:spcPts val="0"/>
              </a:spcBef>
              <a:buNone/>
              <a:defRPr b="0" i="0" sz="3200" u="none" cap="none" strike="noStrike">
                <a:solidFill>
                  <a:srgbClr val="09304A"/>
                </a:solidFill>
                <a:latin typeface="Century Gothic"/>
                <a:ea typeface="Century Gothic"/>
                <a:cs typeface="Century Gothic"/>
                <a:sym typeface="Century Gothic"/>
              </a:defRPr>
            </a:lvl6pPr>
            <a:lvl7pPr indent="0" lvl="6" marL="0" marR="0" rtl="0" algn="r">
              <a:spcBef>
                <a:spcPts val="0"/>
              </a:spcBef>
              <a:buNone/>
              <a:defRPr b="0" i="0" sz="3200" u="none" cap="none" strike="noStrike">
                <a:solidFill>
                  <a:srgbClr val="09304A"/>
                </a:solidFill>
                <a:latin typeface="Century Gothic"/>
                <a:ea typeface="Century Gothic"/>
                <a:cs typeface="Century Gothic"/>
                <a:sym typeface="Century Gothic"/>
              </a:defRPr>
            </a:lvl7pPr>
            <a:lvl8pPr indent="0" lvl="7" marL="0" marR="0" rtl="0" algn="r">
              <a:spcBef>
                <a:spcPts val="0"/>
              </a:spcBef>
              <a:buNone/>
              <a:defRPr b="0" i="0" sz="3200" u="none" cap="none" strike="noStrike">
                <a:solidFill>
                  <a:srgbClr val="09304A"/>
                </a:solidFill>
                <a:latin typeface="Century Gothic"/>
                <a:ea typeface="Century Gothic"/>
                <a:cs typeface="Century Gothic"/>
                <a:sym typeface="Century Gothic"/>
              </a:defRPr>
            </a:lvl8pPr>
            <a:lvl9pPr indent="0" lvl="8" marL="0" marR="0" rtl="0" algn="r">
              <a:spcBef>
                <a:spcPts val="0"/>
              </a:spcBef>
              <a:buNone/>
              <a:defRPr b="0" i="0" sz="3200" u="none" cap="none" strike="noStrike">
                <a:solidFill>
                  <a:srgbClr val="09304A"/>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135" name="Shape 135"/>
        <p:cNvGrpSpPr/>
        <p:nvPr/>
      </p:nvGrpSpPr>
      <p:grpSpPr>
        <a:xfrm>
          <a:off x="0" y="0"/>
          <a:ext cx="0" cy="0"/>
          <a:chOff x="0" y="0"/>
          <a:chExt cx="0" cy="0"/>
        </a:xfrm>
      </p:grpSpPr>
      <p:sp>
        <p:nvSpPr>
          <p:cNvPr id="136" name="Google Shape;136;g89973df86c_16_284"/>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rt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1pPr>
            <a:lvl2pPr lvl="1" rt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2pPr>
            <a:lvl3pPr lvl="2" rt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3pPr>
            <a:lvl4pPr lvl="3" rt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4pPr>
            <a:lvl5pPr lvl="4" rt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5pPr>
            <a:lvl6pPr lvl="5" rt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6pPr>
            <a:lvl7pPr lvl="6" rt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7pPr>
            <a:lvl8pPr lvl="7" rt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8pPr>
            <a:lvl9pPr lvl="8" rt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9pPr>
          </a:lstStyle>
          <a:p/>
        </p:txBody>
      </p:sp>
      <p:sp>
        <p:nvSpPr>
          <p:cNvPr id="137" name="Google Shape;137;g89973df86c_16_284"/>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36550" lvl="0" marL="457200" rtl="0">
              <a:lnSpc>
                <a:spcPct val="115000"/>
              </a:lnSpc>
              <a:spcBef>
                <a:spcPts val="0"/>
              </a:spcBef>
              <a:spcAft>
                <a:spcPts val="0"/>
              </a:spcAft>
              <a:buClr>
                <a:schemeClr val="lt1"/>
              </a:buClr>
              <a:buSzPts val="1700"/>
              <a:buFont typeface="Lato"/>
              <a:buChar char="●"/>
              <a:defRPr sz="1700">
                <a:solidFill>
                  <a:schemeClr val="lt1"/>
                </a:solidFill>
                <a:latin typeface="Lato"/>
                <a:ea typeface="Lato"/>
                <a:cs typeface="Lato"/>
                <a:sym typeface="Lato"/>
              </a:defRPr>
            </a:lvl1pPr>
            <a:lvl2pPr indent="-323850" lvl="1" marL="914400" rtl="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2pPr>
            <a:lvl3pPr indent="-323850" lvl="2" marL="1371600" rtl="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3pPr>
            <a:lvl4pPr indent="-323850" lvl="3" marL="1828800" rtl="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4pPr>
            <a:lvl5pPr indent="-323850" lvl="4" marL="2286000" rtl="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5pPr>
            <a:lvl6pPr indent="-323850" lvl="5" marL="2743200" rtl="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6pPr>
            <a:lvl7pPr indent="-323850" lvl="6" marL="3200400" rtl="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7pPr>
            <a:lvl8pPr indent="-323850" lvl="7" marL="3657600" rtl="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8pPr>
            <a:lvl9pPr indent="-323850" lvl="8" marL="4114800" rtl="0">
              <a:lnSpc>
                <a:spcPct val="115000"/>
              </a:lnSpc>
              <a:spcBef>
                <a:spcPts val="2100"/>
              </a:spcBef>
              <a:spcAft>
                <a:spcPts val="2100"/>
              </a:spcAft>
              <a:buClr>
                <a:schemeClr val="lt1"/>
              </a:buClr>
              <a:buSzPts val="1500"/>
              <a:buFont typeface="Lato"/>
              <a:buChar char="■"/>
              <a:defRPr sz="1500">
                <a:solidFill>
                  <a:schemeClr val="lt1"/>
                </a:solidFill>
                <a:latin typeface="Lato"/>
                <a:ea typeface="Lato"/>
                <a:cs typeface="Lato"/>
                <a:sym typeface="Lato"/>
              </a:defRPr>
            </a:lvl9pPr>
          </a:lstStyle>
          <a:p/>
        </p:txBody>
      </p:sp>
      <p:sp>
        <p:nvSpPr>
          <p:cNvPr id="138" name="Google Shape;138;g89973df86c_16_28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lgn="r">
              <a:buNone/>
              <a:defRPr sz="1300">
                <a:solidFill>
                  <a:schemeClr val="lt1"/>
                </a:solidFill>
                <a:latin typeface="Lato"/>
                <a:ea typeface="Lato"/>
                <a:cs typeface="Lato"/>
                <a:sym typeface="Lato"/>
              </a:defRPr>
            </a:lvl1pPr>
            <a:lvl2pPr lvl="1" rtl="0" algn="r">
              <a:buNone/>
              <a:defRPr sz="1300">
                <a:solidFill>
                  <a:schemeClr val="lt1"/>
                </a:solidFill>
                <a:latin typeface="Lato"/>
                <a:ea typeface="Lato"/>
                <a:cs typeface="Lato"/>
                <a:sym typeface="Lato"/>
              </a:defRPr>
            </a:lvl2pPr>
            <a:lvl3pPr lvl="2" rtl="0" algn="r">
              <a:buNone/>
              <a:defRPr sz="1300">
                <a:solidFill>
                  <a:schemeClr val="lt1"/>
                </a:solidFill>
                <a:latin typeface="Lato"/>
                <a:ea typeface="Lato"/>
                <a:cs typeface="Lato"/>
                <a:sym typeface="Lato"/>
              </a:defRPr>
            </a:lvl3pPr>
            <a:lvl4pPr lvl="3" rtl="0" algn="r">
              <a:buNone/>
              <a:defRPr sz="1300">
                <a:solidFill>
                  <a:schemeClr val="lt1"/>
                </a:solidFill>
                <a:latin typeface="Lato"/>
                <a:ea typeface="Lato"/>
                <a:cs typeface="Lato"/>
                <a:sym typeface="Lato"/>
              </a:defRPr>
            </a:lvl4pPr>
            <a:lvl5pPr lvl="4" rtl="0" algn="r">
              <a:buNone/>
              <a:defRPr sz="1300">
                <a:solidFill>
                  <a:schemeClr val="lt1"/>
                </a:solidFill>
                <a:latin typeface="Lato"/>
                <a:ea typeface="Lato"/>
                <a:cs typeface="Lato"/>
                <a:sym typeface="Lato"/>
              </a:defRPr>
            </a:lvl5pPr>
            <a:lvl6pPr lvl="5" rtl="0" algn="r">
              <a:buNone/>
              <a:defRPr sz="1300">
                <a:solidFill>
                  <a:schemeClr val="lt1"/>
                </a:solidFill>
                <a:latin typeface="Lato"/>
                <a:ea typeface="Lato"/>
                <a:cs typeface="Lato"/>
                <a:sym typeface="Lato"/>
              </a:defRPr>
            </a:lvl6pPr>
            <a:lvl7pPr lvl="6" rtl="0" algn="r">
              <a:buNone/>
              <a:defRPr sz="1300">
                <a:solidFill>
                  <a:schemeClr val="lt1"/>
                </a:solidFill>
                <a:latin typeface="Lato"/>
                <a:ea typeface="Lato"/>
                <a:cs typeface="Lato"/>
                <a:sym typeface="Lato"/>
              </a:defRPr>
            </a:lvl7pPr>
            <a:lvl8pPr lvl="7" rtl="0" algn="r">
              <a:buNone/>
              <a:defRPr sz="1300">
                <a:solidFill>
                  <a:schemeClr val="lt1"/>
                </a:solidFill>
                <a:latin typeface="Lato"/>
                <a:ea typeface="Lato"/>
                <a:cs typeface="Lato"/>
                <a:sym typeface="Lato"/>
              </a:defRPr>
            </a:lvl8pPr>
            <a:lvl9pPr lvl="8" rtl="0" algn="r">
              <a:buNone/>
              <a:defRPr sz="13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image" Target="../media/image1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5.jpg"/><Relationship Id="rId4" Type="http://schemas.openxmlformats.org/officeDocument/2006/relationships/image" Target="../media/image5.png"/><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0.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5.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1.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2.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63" name="Shape 263"/>
        <p:cNvGrpSpPr/>
        <p:nvPr/>
      </p:nvGrpSpPr>
      <p:grpSpPr>
        <a:xfrm>
          <a:off x="0" y="0"/>
          <a:ext cx="0" cy="0"/>
          <a:chOff x="0" y="0"/>
          <a:chExt cx="0" cy="0"/>
        </a:xfrm>
      </p:grpSpPr>
      <p:sp>
        <p:nvSpPr>
          <p:cNvPr id="264" name="Google Shape;264;g89973df86c_7_0"/>
          <p:cNvSpPr txBox="1"/>
          <p:nvPr>
            <p:ph type="ctrTitle"/>
          </p:nvPr>
        </p:nvSpPr>
        <p:spPr>
          <a:xfrm>
            <a:off x="227012" y="-1066801"/>
            <a:ext cx="8001000" cy="2971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b="1" lang="en-US">
                <a:solidFill>
                  <a:srgbClr val="073763"/>
                </a:solidFill>
              </a:rPr>
              <a:t>REVATURE PROJECT 3</a:t>
            </a:r>
            <a:br>
              <a:rPr b="1" lang="en-US">
                <a:solidFill>
                  <a:srgbClr val="073763"/>
                </a:solidFill>
              </a:rPr>
            </a:br>
            <a:r>
              <a:rPr b="1" lang="en-US">
                <a:solidFill>
                  <a:srgbClr val="073763"/>
                </a:solidFill>
              </a:rPr>
              <a:t>DEV-OPS PIPELINEFORCE</a:t>
            </a:r>
            <a:endParaRPr b="1">
              <a:solidFill>
                <a:srgbClr val="073763"/>
              </a:solidFill>
            </a:endParaRPr>
          </a:p>
        </p:txBody>
      </p:sp>
      <p:sp>
        <p:nvSpPr>
          <p:cNvPr id="265" name="Google Shape;265;g89973df86c_7_0"/>
          <p:cNvSpPr txBox="1"/>
          <p:nvPr>
            <p:ph idx="1" type="subTitle"/>
          </p:nvPr>
        </p:nvSpPr>
        <p:spPr>
          <a:xfrm>
            <a:off x="684212" y="1938867"/>
            <a:ext cx="6400800" cy="1947300"/>
          </a:xfrm>
          <a:prstGeom prst="rect">
            <a:avLst/>
          </a:prstGeom>
        </p:spPr>
        <p:txBody>
          <a:bodyPr anchorCtr="0" anchor="t" bIns="45700" lIns="91425" spcFirstLastPara="1" rIns="91425" wrap="square" tIns="45700">
            <a:noAutofit/>
          </a:bodyPr>
          <a:lstStyle/>
          <a:p>
            <a:pPr indent="0" lvl="0" marL="0" rtl="0" algn="l">
              <a:spcBef>
                <a:spcPts val="420"/>
              </a:spcBef>
              <a:spcAft>
                <a:spcPts val="600"/>
              </a:spcAft>
              <a:buNone/>
            </a:pPr>
            <a:r>
              <a:rPr lang="en-US"/>
              <a:t>April 2020 Revature Batch </a:t>
            </a:r>
            <a:br>
              <a:rPr lang="en-US"/>
            </a:br>
            <a:r>
              <a:rPr lang="en-US"/>
              <a:t>Trainer:  August Duet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g89973df86c_16_251"/>
          <p:cNvSpPr txBox="1"/>
          <p:nvPr>
            <p:ph type="title"/>
          </p:nvPr>
        </p:nvSpPr>
        <p:spPr>
          <a:xfrm>
            <a:off x="1730000" y="525000"/>
            <a:ext cx="9385200" cy="1218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Parameterizing the Jenkins Job</a:t>
            </a:r>
            <a:endParaRPr/>
          </a:p>
        </p:txBody>
      </p:sp>
      <p:grpSp>
        <p:nvGrpSpPr>
          <p:cNvPr id="337" name="Google Shape;337;g89973df86c_16_251"/>
          <p:cNvGrpSpPr/>
          <p:nvPr/>
        </p:nvGrpSpPr>
        <p:grpSpPr>
          <a:xfrm>
            <a:off x="1750969" y="1847346"/>
            <a:ext cx="8689684" cy="4146594"/>
            <a:chOff x="1915500" y="1624775"/>
            <a:chExt cx="6517426" cy="3110024"/>
          </a:xfrm>
        </p:grpSpPr>
        <p:pic>
          <p:nvPicPr>
            <p:cNvPr id="338" name="Google Shape;338;g89973df86c_16_251"/>
            <p:cNvPicPr preferRelativeResize="0"/>
            <p:nvPr/>
          </p:nvPicPr>
          <p:blipFill rotWithShape="1">
            <a:blip r:embed="rId3">
              <a:alphaModFix/>
            </a:blip>
            <a:srcRect b="21901" l="0" r="4879" t="17632"/>
            <a:stretch/>
          </p:blipFill>
          <p:spPr>
            <a:xfrm>
              <a:off x="1915500" y="1624775"/>
              <a:ext cx="6517426" cy="3110024"/>
            </a:xfrm>
            <a:prstGeom prst="rect">
              <a:avLst/>
            </a:prstGeom>
            <a:noFill/>
            <a:ln>
              <a:noFill/>
            </a:ln>
          </p:spPr>
        </p:pic>
        <p:sp>
          <p:nvSpPr>
            <p:cNvPr id="339" name="Google Shape;339;g89973df86c_16_251"/>
            <p:cNvSpPr txBox="1"/>
            <p:nvPr/>
          </p:nvSpPr>
          <p:spPr>
            <a:xfrm>
              <a:off x="2521900" y="2392325"/>
              <a:ext cx="2731200" cy="259200"/>
            </a:xfrm>
            <a:prstGeom prst="rect">
              <a:avLst/>
            </a:prstGeom>
            <a:noFill/>
            <a:ln cap="flat" cmpd="sng" w="9525">
              <a:solidFill>
                <a:srgbClr val="FFFF00"/>
              </a:solidFill>
              <a:prstDash val="solid"/>
              <a:round/>
              <a:headEnd len="sm" w="sm" type="none"/>
              <a:tailEnd len="sm" w="sm" type="none"/>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900">
                <a:latin typeface="Lato"/>
                <a:ea typeface="Lato"/>
                <a:cs typeface="Lato"/>
                <a:sym typeface="Lato"/>
              </a:endParaRPr>
            </a:p>
          </p:txBody>
        </p:sp>
        <p:sp>
          <p:nvSpPr>
            <p:cNvPr id="340" name="Google Shape;340;g89973df86c_16_251"/>
            <p:cNvSpPr txBox="1"/>
            <p:nvPr/>
          </p:nvSpPr>
          <p:spPr>
            <a:xfrm>
              <a:off x="2392325" y="1744400"/>
              <a:ext cx="4983900" cy="129600"/>
            </a:xfrm>
            <a:prstGeom prst="rect">
              <a:avLst/>
            </a:prstGeom>
            <a:noFill/>
            <a:ln cap="flat" cmpd="sng" w="9525">
              <a:solidFill>
                <a:srgbClr val="FF0000"/>
              </a:solidFill>
              <a:prstDash val="solid"/>
              <a:round/>
              <a:headEnd len="sm" w="sm" type="none"/>
              <a:tailEnd len="sm" w="sm" type="none"/>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900">
                <a:latin typeface="Lato"/>
                <a:ea typeface="Lato"/>
                <a:cs typeface="Lato"/>
                <a:sym typeface="Lato"/>
              </a:endParaRPr>
            </a:p>
          </p:txBody>
        </p:sp>
        <p:sp>
          <p:nvSpPr>
            <p:cNvPr id="341" name="Google Shape;341;g89973df86c_16_251"/>
            <p:cNvSpPr txBox="1"/>
            <p:nvPr/>
          </p:nvSpPr>
          <p:spPr>
            <a:xfrm>
              <a:off x="2332525" y="3618400"/>
              <a:ext cx="2462100" cy="1116300"/>
            </a:xfrm>
            <a:prstGeom prst="rect">
              <a:avLst/>
            </a:prstGeom>
            <a:noFill/>
            <a:ln cap="flat" cmpd="sng" w="9525">
              <a:solidFill>
                <a:srgbClr val="FF0000"/>
              </a:solidFill>
              <a:prstDash val="solid"/>
              <a:round/>
              <a:headEnd len="sm" w="sm" type="none"/>
              <a:tailEnd len="sm" w="sm" type="none"/>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900">
                <a:latin typeface="Lato"/>
                <a:ea typeface="Lato"/>
                <a:cs typeface="Lato"/>
                <a:sym typeface="Lato"/>
              </a:endParaRPr>
            </a:p>
          </p:txBody>
        </p:sp>
      </p:grpSp>
      <p:sp>
        <p:nvSpPr>
          <p:cNvPr id="342" name="Google Shape;342;g89973df86c_16_251"/>
          <p:cNvSpPr txBox="1"/>
          <p:nvPr/>
        </p:nvSpPr>
        <p:spPr>
          <a:xfrm>
            <a:off x="10341300" y="6230450"/>
            <a:ext cx="1582800" cy="5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lt1"/>
                </a:solidFill>
                <a:latin typeface="Lato"/>
                <a:ea typeface="Lato"/>
                <a:cs typeface="Lato"/>
                <a:sym typeface="Lato"/>
              </a:rPr>
              <a:t>Presenter:</a:t>
            </a:r>
            <a:endParaRPr sz="1200">
              <a:solidFill>
                <a:schemeClr val="lt1"/>
              </a:solidFill>
              <a:latin typeface="Lato"/>
              <a:ea typeface="Lato"/>
              <a:cs typeface="Lato"/>
              <a:sym typeface="Lato"/>
            </a:endParaRPr>
          </a:p>
          <a:p>
            <a:pPr indent="0" lvl="0" marL="0" rtl="0" algn="l">
              <a:spcBef>
                <a:spcPts val="0"/>
              </a:spcBef>
              <a:spcAft>
                <a:spcPts val="0"/>
              </a:spcAft>
              <a:buNone/>
            </a:pPr>
            <a:r>
              <a:rPr lang="en-US" sz="1200">
                <a:solidFill>
                  <a:schemeClr val="lt1"/>
                </a:solidFill>
                <a:latin typeface="Lato"/>
                <a:ea typeface="Lato"/>
                <a:cs typeface="Lato"/>
                <a:sym typeface="Lato"/>
              </a:rPr>
              <a:t>Joshua Brewer</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g89973df86c_16_260"/>
          <p:cNvSpPr txBox="1"/>
          <p:nvPr>
            <p:ph type="title"/>
          </p:nvPr>
        </p:nvSpPr>
        <p:spPr>
          <a:xfrm>
            <a:off x="1730000" y="525000"/>
            <a:ext cx="9385200" cy="1218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Writing the Ansible Playbook</a:t>
            </a:r>
            <a:endParaRPr/>
          </a:p>
        </p:txBody>
      </p:sp>
      <p:pic>
        <p:nvPicPr>
          <p:cNvPr id="348" name="Google Shape;348;g89973df86c_16_260"/>
          <p:cNvPicPr preferRelativeResize="0"/>
          <p:nvPr/>
        </p:nvPicPr>
        <p:blipFill>
          <a:blip r:embed="rId3">
            <a:alphaModFix/>
          </a:blip>
          <a:stretch>
            <a:fillRect/>
          </a:stretch>
        </p:blipFill>
        <p:spPr>
          <a:xfrm>
            <a:off x="1403400" y="1743800"/>
            <a:ext cx="9385200" cy="3793899"/>
          </a:xfrm>
          <a:prstGeom prst="rect">
            <a:avLst/>
          </a:prstGeom>
          <a:noFill/>
          <a:ln>
            <a:noFill/>
          </a:ln>
        </p:spPr>
      </p:pic>
      <p:sp>
        <p:nvSpPr>
          <p:cNvPr id="349" name="Google Shape;349;g89973df86c_16_260"/>
          <p:cNvSpPr txBox="1"/>
          <p:nvPr/>
        </p:nvSpPr>
        <p:spPr>
          <a:xfrm>
            <a:off x="10341300" y="6230450"/>
            <a:ext cx="1582800" cy="5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lt1"/>
                </a:solidFill>
                <a:latin typeface="Lato"/>
                <a:ea typeface="Lato"/>
                <a:cs typeface="Lato"/>
                <a:sym typeface="Lato"/>
              </a:rPr>
              <a:t>Presenter:</a:t>
            </a:r>
            <a:endParaRPr sz="1200">
              <a:solidFill>
                <a:schemeClr val="lt1"/>
              </a:solidFill>
              <a:latin typeface="Lato"/>
              <a:ea typeface="Lato"/>
              <a:cs typeface="Lato"/>
              <a:sym typeface="Lato"/>
            </a:endParaRPr>
          </a:p>
          <a:p>
            <a:pPr indent="0" lvl="0" marL="0" rtl="0" algn="l">
              <a:spcBef>
                <a:spcPts val="0"/>
              </a:spcBef>
              <a:spcAft>
                <a:spcPts val="0"/>
              </a:spcAft>
              <a:buNone/>
            </a:pPr>
            <a:r>
              <a:rPr lang="en-US" sz="1200">
                <a:solidFill>
                  <a:schemeClr val="lt1"/>
                </a:solidFill>
                <a:latin typeface="Lato"/>
                <a:ea typeface="Lato"/>
                <a:cs typeface="Lato"/>
                <a:sym typeface="Lato"/>
              </a:rPr>
              <a:t>Christopher Hill</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g89973df86c_16_265"/>
          <p:cNvSpPr txBox="1"/>
          <p:nvPr>
            <p:ph type="title"/>
          </p:nvPr>
        </p:nvSpPr>
        <p:spPr>
          <a:xfrm>
            <a:off x="1730000" y="525000"/>
            <a:ext cx="9385200" cy="1218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Adding Email Notifications</a:t>
            </a:r>
            <a:endParaRPr/>
          </a:p>
        </p:txBody>
      </p:sp>
      <p:pic>
        <p:nvPicPr>
          <p:cNvPr id="355" name="Google Shape;355;g89973df86c_16_265"/>
          <p:cNvPicPr preferRelativeResize="0"/>
          <p:nvPr/>
        </p:nvPicPr>
        <p:blipFill>
          <a:blip r:embed="rId3">
            <a:alphaModFix/>
          </a:blip>
          <a:stretch>
            <a:fillRect/>
          </a:stretch>
        </p:blipFill>
        <p:spPr>
          <a:xfrm>
            <a:off x="6434067" y="2326402"/>
            <a:ext cx="5446835" cy="3479721"/>
          </a:xfrm>
          <a:prstGeom prst="rect">
            <a:avLst/>
          </a:prstGeom>
          <a:noFill/>
          <a:ln>
            <a:noFill/>
          </a:ln>
        </p:spPr>
      </p:pic>
      <p:pic>
        <p:nvPicPr>
          <p:cNvPr id="356" name="Google Shape;356;g89973df86c_16_265"/>
          <p:cNvPicPr preferRelativeResize="0"/>
          <p:nvPr/>
        </p:nvPicPr>
        <p:blipFill>
          <a:blip r:embed="rId4">
            <a:alphaModFix/>
          </a:blip>
          <a:stretch>
            <a:fillRect/>
          </a:stretch>
        </p:blipFill>
        <p:spPr>
          <a:xfrm>
            <a:off x="118933" y="2959634"/>
            <a:ext cx="6193467" cy="1913667"/>
          </a:xfrm>
          <a:prstGeom prst="rect">
            <a:avLst/>
          </a:prstGeom>
          <a:noFill/>
          <a:ln>
            <a:noFill/>
          </a:ln>
        </p:spPr>
      </p:pic>
      <p:sp>
        <p:nvSpPr>
          <p:cNvPr id="357" name="Google Shape;357;g89973df86c_16_265"/>
          <p:cNvSpPr txBox="1"/>
          <p:nvPr/>
        </p:nvSpPr>
        <p:spPr>
          <a:xfrm>
            <a:off x="10341300" y="6230450"/>
            <a:ext cx="1582800" cy="5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lt1"/>
                </a:solidFill>
                <a:latin typeface="Lato"/>
                <a:ea typeface="Lato"/>
                <a:cs typeface="Lato"/>
                <a:sym typeface="Lato"/>
              </a:rPr>
              <a:t>Presenter:</a:t>
            </a:r>
            <a:endParaRPr sz="1200">
              <a:solidFill>
                <a:schemeClr val="lt1"/>
              </a:solidFill>
              <a:latin typeface="Lato"/>
              <a:ea typeface="Lato"/>
              <a:cs typeface="Lato"/>
              <a:sym typeface="Lato"/>
            </a:endParaRPr>
          </a:p>
          <a:p>
            <a:pPr indent="0" lvl="0" marL="0" rtl="0" algn="l">
              <a:spcBef>
                <a:spcPts val="0"/>
              </a:spcBef>
              <a:spcAft>
                <a:spcPts val="0"/>
              </a:spcAft>
              <a:buNone/>
            </a:pPr>
            <a:r>
              <a:rPr lang="en-US" sz="1200">
                <a:solidFill>
                  <a:schemeClr val="lt1"/>
                </a:solidFill>
                <a:latin typeface="Lato"/>
                <a:ea typeface="Lato"/>
                <a:cs typeface="Lato"/>
                <a:sym typeface="Lato"/>
              </a:rPr>
              <a:t>Christopher Hill</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g89973df86c_16_271"/>
          <p:cNvSpPr txBox="1"/>
          <p:nvPr>
            <p:ph type="title"/>
          </p:nvPr>
        </p:nvSpPr>
        <p:spPr>
          <a:xfrm>
            <a:off x="1816967" y="525000"/>
            <a:ext cx="8552100" cy="1218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3300"/>
              <a:t>Hurdles &amp; Solutions</a:t>
            </a:r>
            <a:endParaRPr sz="3300"/>
          </a:p>
        </p:txBody>
      </p:sp>
      <p:sp>
        <p:nvSpPr>
          <p:cNvPr id="363" name="Google Shape;363;g89973df86c_16_271"/>
          <p:cNvSpPr txBox="1"/>
          <p:nvPr>
            <p:ph idx="1" type="body"/>
          </p:nvPr>
        </p:nvSpPr>
        <p:spPr>
          <a:xfrm>
            <a:off x="1816967" y="2090067"/>
            <a:ext cx="4279200" cy="3881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2300"/>
              <a:t>Hurdles:</a:t>
            </a:r>
            <a:endParaRPr sz="2300"/>
          </a:p>
          <a:p>
            <a:pPr indent="-450850" lvl="0" marL="609600" rtl="0" algn="l">
              <a:spcBef>
                <a:spcPts val="2100"/>
              </a:spcBef>
              <a:spcAft>
                <a:spcPts val="0"/>
              </a:spcAft>
              <a:buSzPts val="2300"/>
              <a:buAutoNum type="arabicPeriod"/>
            </a:pPr>
            <a:r>
              <a:rPr lang="en-US" sz="2000"/>
              <a:t>Long wait to gain access to Revature’s AWS network</a:t>
            </a:r>
            <a:endParaRPr sz="2000"/>
          </a:p>
          <a:p>
            <a:pPr indent="-450850" lvl="0" marL="609600" rtl="0" algn="l">
              <a:spcBef>
                <a:spcPts val="0"/>
              </a:spcBef>
              <a:spcAft>
                <a:spcPts val="0"/>
              </a:spcAft>
              <a:buSzPts val="2300"/>
              <a:buAutoNum type="arabicPeriod"/>
            </a:pPr>
            <a:r>
              <a:rPr lang="en-US" sz="2300"/>
              <a:t>Large scope (Jack of all trades)</a:t>
            </a:r>
            <a:endParaRPr sz="2300"/>
          </a:p>
        </p:txBody>
      </p:sp>
      <p:sp>
        <p:nvSpPr>
          <p:cNvPr id="364" name="Google Shape;364;g89973df86c_16_271"/>
          <p:cNvSpPr txBox="1"/>
          <p:nvPr>
            <p:ph idx="2" type="body"/>
          </p:nvPr>
        </p:nvSpPr>
        <p:spPr>
          <a:xfrm>
            <a:off x="6096167" y="2090067"/>
            <a:ext cx="4279200" cy="3881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2000"/>
              <a:t>Our Approach:</a:t>
            </a:r>
            <a:endParaRPr sz="2000"/>
          </a:p>
          <a:p>
            <a:pPr indent="-431800" lvl="0" marL="609600" rtl="0" algn="l">
              <a:spcBef>
                <a:spcPts val="2100"/>
              </a:spcBef>
              <a:spcAft>
                <a:spcPts val="0"/>
              </a:spcAft>
              <a:buSzPts val="2000"/>
              <a:buAutoNum type="arabicPeriod"/>
            </a:pPr>
            <a:r>
              <a:rPr lang="en-US" sz="2000"/>
              <a:t>Created our own Test servers for Jenkins and Ansible</a:t>
            </a:r>
            <a:endParaRPr sz="2000"/>
          </a:p>
          <a:p>
            <a:pPr indent="-431800" lvl="0" marL="609600" rtl="0" algn="l">
              <a:spcBef>
                <a:spcPts val="0"/>
              </a:spcBef>
              <a:spcAft>
                <a:spcPts val="0"/>
              </a:spcAft>
              <a:buSzPts val="2000"/>
              <a:buAutoNum type="arabicPeriod"/>
            </a:pPr>
            <a:r>
              <a:rPr lang="en-US" sz="2000"/>
              <a:t>Collaborated with other teams to determine Ansible role</a:t>
            </a:r>
            <a:endParaRPr sz="2000"/>
          </a:p>
          <a:p>
            <a:pPr indent="-412750" lvl="1" marL="1219200" rtl="0" algn="l">
              <a:spcBef>
                <a:spcPts val="0"/>
              </a:spcBef>
              <a:spcAft>
                <a:spcPts val="0"/>
              </a:spcAft>
              <a:buSzPts val="1700"/>
              <a:buAutoNum type="alphaLcPeriod"/>
            </a:pPr>
            <a:r>
              <a:rPr lang="en-US" sz="1700"/>
              <a:t>Some roles are more suited towards other tools like Spinnaker or Jenkins</a:t>
            </a:r>
            <a:endParaRPr sz="1700"/>
          </a:p>
        </p:txBody>
      </p:sp>
      <p:sp>
        <p:nvSpPr>
          <p:cNvPr id="365" name="Google Shape;365;g89973df86c_16_271"/>
          <p:cNvSpPr txBox="1"/>
          <p:nvPr/>
        </p:nvSpPr>
        <p:spPr>
          <a:xfrm>
            <a:off x="10341300" y="6230450"/>
            <a:ext cx="1582800" cy="5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lt1"/>
                </a:solidFill>
                <a:latin typeface="Lato"/>
                <a:ea typeface="Lato"/>
                <a:cs typeface="Lato"/>
                <a:sym typeface="Lato"/>
              </a:rPr>
              <a:t>Presenter:</a:t>
            </a:r>
            <a:endParaRPr sz="1200">
              <a:solidFill>
                <a:schemeClr val="lt1"/>
              </a:solidFill>
              <a:latin typeface="Lato"/>
              <a:ea typeface="Lato"/>
              <a:cs typeface="Lato"/>
              <a:sym typeface="Lato"/>
            </a:endParaRPr>
          </a:p>
          <a:p>
            <a:pPr indent="0" lvl="0" marL="0" rtl="0" algn="l">
              <a:spcBef>
                <a:spcPts val="0"/>
              </a:spcBef>
              <a:spcAft>
                <a:spcPts val="0"/>
              </a:spcAft>
              <a:buNone/>
            </a:pPr>
            <a:r>
              <a:rPr lang="en-US" sz="1200">
                <a:solidFill>
                  <a:schemeClr val="lt1"/>
                </a:solidFill>
                <a:latin typeface="Lato"/>
                <a:ea typeface="Lato"/>
                <a:cs typeface="Lato"/>
                <a:sym typeface="Lato"/>
              </a:rPr>
              <a:t>Dylan Tran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g89973df86c_16_278"/>
          <p:cNvSpPr txBox="1"/>
          <p:nvPr>
            <p:ph type="title"/>
          </p:nvPr>
        </p:nvSpPr>
        <p:spPr>
          <a:xfrm>
            <a:off x="1816967" y="525000"/>
            <a:ext cx="8552100" cy="1218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3300"/>
              <a:t>Next Phase</a:t>
            </a:r>
            <a:endParaRPr sz="3300"/>
          </a:p>
        </p:txBody>
      </p:sp>
      <p:sp>
        <p:nvSpPr>
          <p:cNvPr id="371" name="Google Shape;371;g89973df86c_16_278"/>
          <p:cNvSpPr txBox="1"/>
          <p:nvPr>
            <p:ph idx="1" type="body"/>
          </p:nvPr>
        </p:nvSpPr>
        <p:spPr>
          <a:xfrm>
            <a:off x="1816967" y="2090067"/>
            <a:ext cx="8552100" cy="3881700"/>
          </a:xfrm>
          <a:prstGeom prst="rect">
            <a:avLst/>
          </a:prstGeom>
        </p:spPr>
        <p:txBody>
          <a:bodyPr anchorCtr="0" anchor="t" bIns="121900" lIns="121900" spcFirstLastPara="1" rIns="121900" wrap="square" tIns="121900">
            <a:noAutofit/>
          </a:bodyPr>
          <a:lstStyle/>
          <a:p>
            <a:pPr indent="-450850" lvl="0" marL="609600" rtl="0" algn="l">
              <a:spcBef>
                <a:spcPts val="0"/>
              </a:spcBef>
              <a:spcAft>
                <a:spcPts val="0"/>
              </a:spcAft>
              <a:buClr>
                <a:srgbClr val="DCDDDE"/>
              </a:buClr>
              <a:buSzPts val="2300"/>
              <a:buFont typeface="Arial"/>
              <a:buChar char="●"/>
            </a:pPr>
            <a:r>
              <a:rPr lang="en-US" sz="2300">
                <a:solidFill>
                  <a:srgbClr val="DCDDDE"/>
                </a:solidFill>
                <a:latin typeface="Arial"/>
                <a:ea typeface="Arial"/>
                <a:cs typeface="Arial"/>
                <a:sym typeface="Arial"/>
              </a:rPr>
              <a:t>Automate the ECR repo creation</a:t>
            </a:r>
            <a:endParaRPr sz="2300">
              <a:solidFill>
                <a:srgbClr val="DCDDDE"/>
              </a:solidFill>
              <a:latin typeface="Arial"/>
              <a:ea typeface="Arial"/>
              <a:cs typeface="Arial"/>
              <a:sym typeface="Arial"/>
            </a:endParaRPr>
          </a:p>
          <a:p>
            <a:pPr indent="-450850" lvl="0" marL="609600" rtl="0" algn="l">
              <a:spcBef>
                <a:spcPts val="0"/>
              </a:spcBef>
              <a:spcAft>
                <a:spcPts val="0"/>
              </a:spcAft>
              <a:buClr>
                <a:srgbClr val="DCDDDE"/>
              </a:buClr>
              <a:buSzPts val="2300"/>
              <a:buFont typeface="Arial"/>
              <a:buChar char="●"/>
            </a:pPr>
            <a:r>
              <a:rPr lang="en-US" sz="2300">
                <a:solidFill>
                  <a:srgbClr val="DCDDDE"/>
                </a:solidFill>
                <a:latin typeface="Arial"/>
                <a:ea typeface="Arial"/>
                <a:cs typeface="Arial"/>
                <a:sym typeface="Arial"/>
              </a:rPr>
              <a:t>Create a “Clean-up Playbook”</a:t>
            </a:r>
            <a:endParaRPr sz="2300">
              <a:solidFill>
                <a:srgbClr val="DCDDDE"/>
              </a:solidFill>
              <a:latin typeface="Arial"/>
              <a:ea typeface="Arial"/>
              <a:cs typeface="Arial"/>
              <a:sym typeface="Arial"/>
            </a:endParaRPr>
          </a:p>
          <a:p>
            <a:pPr indent="-450850" lvl="1" marL="1219200" rtl="0" algn="l">
              <a:spcBef>
                <a:spcPts val="0"/>
              </a:spcBef>
              <a:spcAft>
                <a:spcPts val="0"/>
              </a:spcAft>
              <a:buClr>
                <a:srgbClr val="DCDDDE"/>
              </a:buClr>
              <a:buSzPts val="2300"/>
              <a:buFont typeface="Arial"/>
              <a:buChar char="○"/>
            </a:pPr>
            <a:r>
              <a:rPr lang="en-US" sz="2300">
                <a:solidFill>
                  <a:srgbClr val="DCDDDE"/>
                </a:solidFill>
                <a:latin typeface="Arial"/>
                <a:ea typeface="Arial"/>
                <a:cs typeface="Arial"/>
                <a:sym typeface="Arial"/>
              </a:rPr>
              <a:t>Delete unused Jenkins Jobs</a:t>
            </a:r>
            <a:endParaRPr sz="2300">
              <a:solidFill>
                <a:srgbClr val="DCDDDE"/>
              </a:solidFill>
              <a:latin typeface="Arial"/>
              <a:ea typeface="Arial"/>
              <a:cs typeface="Arial"/>
              <a:sym typeface="Arial"/>
            </a:endParaRPr>
          </a:p>
          <a:p>
            <a:pPr indent="-450850" lvl="1" marL="1219200" rtl="0" algn="l">
              <a:spcBef>
                <a:spcPts val="0"/>
              </a:spcBef>
              <a:spcAft>
                <a:spcPts val="0"/>
              </a:spcAft>
              <a:buClr>
                <a:srgbClr val="DCDDDE"/>
              </a:buClr>
              <a:buSzPts val="2300"/>
              <a:buFont typeface="Arial"/>
              <a:buChar char="○"/>
            </a:pPr>
            <a:r>
              <a:rPr lang="en-US" sz="2300">
                <a:solidFill>
                  <a:srgbClr val="DCDDDE"/>
                </a:solidFill>
                <a:latin typeface="Arial"/>
                <a:ea typeface="Arial"/>
                <a:cs typeface="Arial"/>
                <a:sym typeface="Arial"/>
              </a:rPr>
              <a:t>Remove images created from builds</a:t>
            </a:r>
            <a:endParaRPr sz="2300">
              <a:solidFill>
                <a:srgbClr val="DCDDDE"/>
              </a:solidFill>
              <a:latin typeface="Arial"/>
              <a:ea typeface="Arial"/>
              <a:cs typeface="Arial"/>
              <a:sym typeface="Arial"/>
            </a:endParaRPr>
          </a:p>
        </p:txBody>
      </p:sp>
      <p:sp>
        <p:nvSpPr>
          <p:cNvPr id="372" name="Google Shape;372;g89973df86c_16_278"/>
          <p:cNvSpPr txBox="1"/>
          <p:nvPr/>
        </p:nvSpPr>
        <p:spPr>
          <a:xfrm>
            <a:off x="10341300" y="6230450"/>
            <a:ext cx="1582800" cy="5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lt1"/>
                </a:solidFill>
                <a:latin typeface="Lato"/>
                <a:ea typeface="Lato"/>
                <a:cs typeface="Lato"/>
                <a:sym typeface="Lato"/>
              </a:rPr>
              <a:t>Presenter:</a:t>
            </a:r>
            <a:endParaRPr sz="1200">
              <a:solidFill>
                <a:schemeClr val="lt1"/>
              </a:solidFill>
              <a:latin typeface="Lato"/>
              <a:ea typeface="Lato"/>
              <a:cs typeface="Lato"/>
              <a:sym typeface="Lato"/>
            </a:endParaRPr>
          </a:p>
          <a:p>
            <a:pPr indent="0" lvl="0" marL="0" rtl="0" algn="l">
              <a:spcBef>
                <a:spcPts val="0"/>
              </a:spcBef>
              <a:spcAft>
                <a:spcPts val="0"/>
              </a:spcAft>
              <a:buNone/>
            </a:pPr>
            <a:r>
              <a:rPr lang="en-US" sz="1200">
                <a:solidFill>
                  <a:schemeClr val="lt1"/>
                </a:solidFill>
                <a:latin typeface="Lato"/>
                <a:ea typeface="Lato"/>
                <a:cs typeface="Lato"/>
                <a:sym typeface="Lato"/>
              </a:rPr>
              <a:t>Dylan Tran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g89973df86c_26_0"/>
          <p:cNvSpPr txBox="1"/>
          <p:nvPr>
            <p:ph type="ctrTitle"/>
          </p:nvPr>
        </p:nvSpPr>
        <p:spPr>
          <a:xfrm>
            <a:off x="5466500" y="2721450"/>
            <a:ext cx="5782800" cy="14151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6400">
                <a:solidFill>
                  <a:schemeClr val="dk2"/>
                </a:solidFill>
              </a:rPr>
              <a:t>Jenkins</a:t>
            </a:r>
            <a:endParaRPr/>
          </a:p>
        </p:txBody>
      </p:sp>
      <p:sp>
        <p:nvSpPr>
          <p:cNvPr id="378" name="Google Shape;378;g89973df86c_26_0"/>
          <p:cNvSpPr txBox="1"/>
          <p:nvPr>
            <p:ph idx="1" type="subTitle"/>
          </p:nvPr>
        </p:nvSpPr>
        <p:spPr>
          <a:xfrm>
            <a:off x="415600" y="4221095"/>
            <a:ext cx="11360700" cy="21366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r>
              <a:rPr lang="en-US" sz="3300"/>
              <a:t>Presenters: </a:t>
            </a:r>
            <a:r>
              <a:rPr lang="en-US" sz="3300"/>
              <a:t>Danarrius Broadway</a:t>
            </a:r>
            <a:r>
              <a:rPr lang="en-US" sz="3300"/>
              <a:t>,</a:t>
            </a:r>
            <a:endParaRPr sz="3300"/>
          </a:p>
          <a:p>
            <a:pPr indent="0" lvl="0" marL="0" rtl="0" algn="r">
              <a:spcBef>
                <a:spcPts val="0"/>
              </a:spcBef>
              <a:spcAft>
                <a:spcPts val="0"/>
              </a:spcAft>
              <a:buNone/>
            </a:pPr>
            <a:r>
              <a:rPr lang="en-US" sz="3300"/>
              <a:t> William Chung,</a:t>
            </a:r>
            <a:endParaRPr sz="3300"/>
          </a:p>
          <a:p>
            <a:pPr indent="0" lvl="0" marL="0" rtl="0" algn="r">
              <a:spcBef>
                <a:spcPts val="0"/>
              </a:spcBef>
              <a:spcAft>
                <a:spcPts val="0"/>
              </a:spcAft>
              <a:buNone/>
            </a:pPr>
            <a:r>
              <a:rPr lang="en-US" sz="3300"/>
              <a:t>Damier Raymond</a:t>
            </a:r>
            <a:endParaRPr sz="33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pic>
        <p:nvPicPr>
          <p:cNvPr id="383" name="Google Shape;383;g89973df86c_26_50"/>
          <p:cNvPicPr preferRelativeResize="0"/>
          <p:nvPr/>
        </p:nvPicPr>
        <p:blipFill rotWithShape="1">
          <a:blip r:embed="rId3">
            <a:alphaModFix/>
          </a:blip>
          <a:srcRect b="0" l="0" r="62214" t="0"/>
          <a:stretch/>
        </p:blipFill>
        <p:spPr>
          <a:xfrm>
            <a:off x="263900" y="250050"/>
            <a:ext cx="4453326" cy="6063375"/>
          </a:xfrm>
          <a:prstGeom prst="rect">
            <a:avLst/>
          </a:prstGeom>
          <a:noFill/>
          <a:ln>
            <a:noFill/>
          </a:ln>
        </p:spPr>
      </p:pic>
      <p:sp>
        <p:nvSpPr>
          <p:cNvPr id="384" name="Google Shape;384;g89973df86c_26_50"/>
          <p:cNvSpPr txBox="1"/>
          <p:nvPr>
            <p:ph idx="2" type="body"/>
          </p:nvPr>
        </p:nvSpPr>
        <p:spPr>
          <a:xfrm>
            <a:off x="4893600" y="1745800"/>
            <a:ext cx="6281100" cy="2908500"/>
          </a:xfrm>
          <a:prstGeom prst="rect">
            <a:avLst/>
          </a:prstGeom>
        </p:spPr>
        <p:txBody>
          <a:bodyPr anchorCtr="0" anchor="t" bIns="121900" lIns="121900" spcFirstLastPara="1" rIns="121900" wrap="square" tIns="121900">
            <a:noAutofit/>
          </a:bodyPr>
          <a:lstStyle/>
          <a:p>
            <a:pPr indent="-457200" lvl="0" marL="457200" rtl="0" algn="l">
              <a:lnSpc>
                <a:spcPct val="150000"/>
              </a:lnSpc>
              <a:spcBef>
                <a:spcPts val="0"/>
              </a:spcBef>
              <a:spcAft>
                <a:spcPts val="0"/>
              </a:spcAft>
              <a:buSzPts val="3600"/>
              <a:buChar char="➢"/>
            </a:pPr>
            <a:r>
              <a:rPr lang="en-US" sz="3600"/>
              <a:t>What is Jenkins?</a:t>
            </a:r>
            <a:endParaRPr sz="3600"/>
          </a:p>
          <a:p>
            <a:pPr indent="-457200" lvl="0" marL="457200" rtl="0" algn="l">
              <a:lnSpc>
                <a:spcPct val="150000"/>
              </a:lnSpc>
              <a:spcBef>
                <a:spcPts val="0"/>
              </a:spcBef>
              <a:spcAft>
                <a:spcPts val="0"/>
              </a:spcAft>
              <a:buSzPts val="3600"/>
              <a:buChar char="➢"/>
            </a:pPr>
            <a:r>
              <a:rPr lang="en-US" sz="3600"/>
              <a:t>How does it fit in DevOps?</a:t>
            </a:r>
            <a:endParaRPr sz="3600"/>
          </a:p>
          <a:p>
            <a:pPr indent="-457200" lvl="0" marL="457200" rtl="0" algn="l">
              <a:lnSpc>
                <a:spcPct val="150000"/>
              </a:lnSpc>
              <a:spcBef>
                <a:spcPts val="0"/>
              </a:spcBef>
              <a:spcAft>
                <a:spcPts val="0"/>
              </a:spcAft>
              <a:buSzPts val="3600"/>
              <a:buChar char="➢"/>
            </a:pPr>
            <a:r>
              <a:rPr lang="en-US" sz="3600"/>
              <a:t>What are benefits of Jenkins</a:t>
            </a:r>
            <a:endParaRPr sz="3600"/>
          </a:p>
          <a:p>
            <a:pPr indent="-457200" lvl="0" marL="457200" rtl="0" algn="l">
              <a:lnSpc>
                <a:spcPct val="100000"/>
              </a:lnSpc>
              <a:spcBef>
                <a:spcPts val="0"/>
              </a:spcBef>
              <a:spcAft>
                <a:spcPts val="0"/>
              </a:spcAft>
              <a:buSzPts val="3600"/>
              <a:buChar char="➢"/>
            </a:pPr>
            <a:r>
              <a:rPr lang="en-US" sz="3600"/>
              <a:t>How we implement it to our Project?</a:t>
            </a:r>
            <a:endParaRPr sz="3600"/>
          </a:p>
          <a:p>
            <a:pPr indent="0" lvl="0" marL="0" rtl="0" algn="l">
              <a:spcBef>
                <a:spcPts val="0"/>
              </a:spcBef>
              <a:spcAft>
                <a:spcPts val="2100"/>
              </a:spcAft>
              <a:buNone/>
            </a:pPr>
            <a:r>
              <a:t/>
            </a:r>
            <a:endParaRPr/>
          </a:p>
        </p:txBody>
      </p:sp>
      <p:sp>
        <p:nvSpPr>
          <p:cNvPr id="385" name="Google Shape;385;g89973df86c_26_50"/>
          <p:cNvSpPr txBox="1"/>
          <p:nvPr/>
        </p:nvSpPr>
        <p:spPr>
          <a:xfrm>
            <a:off x="10341300" y="6230450"/>
            <a:ext cx="1582800" cy="5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lt1"/>
                </a:solidFill>
                <a:latin typeface="Lato"/>
                <a:ea typeface="Lato"/>
                <a:cs typeface="Lato"/>
                <a:sym typeface="Lato"/>
              </a:rPr>
              <a:t>Presenter:</a:t>
            </a:r>
            <a:endParaRPr sz="1200">
              <a:solidFill>
                <a:schemeClr val="lt1"/>
              </a:solidFill>
              <a:latin typeface="Lato"/>
              <a:ea typeface="Lato"/>
              <a:cs typeface="Lato"/>
              <a:sym typeface="Lato"/>
            </a:endParaRPr>
          </a:p>
          <a:p>
            <a:pPr indent="0" lvl="0" marL="0" rtl="0" algn="l">
              <a:spcBef>
                <a:spcPts val="0"/>
              </a:spcBef>
              <a:spcAft>
                <a:spcPts val="0"/>
              </a:spcAft>
              <a:buNone/>
            </a:pPr>
            <a:r>
              <a:rPr lang="en-US" sz="1200">
                <a:solidFill>
                  <a:schemeClr val="lt1"/>
                </a:solidFill>
                <a:latin typeface="Lato"/>
                <a:ea typeface="Lato"/>
                <a:cs typeface="Lato"/>
                <a:sym typeface="Lato"/>
              </a:rPr>
              <a:t>Danarrius Broadway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g89973df86c_26_100"/>
          <p:cNvSpPr txBox="1"/>
          <p:nvPr>
            <p:ph type="title"/>
          </p:nvPr>
        </p:nvSpPr>
        <p:spPr>
          <a:xfrm>
            <a:off x="2306667" y="700000"/>
            <a:ext cx="12513600" cy="16251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What is Jenkins ?</a:t>
            </a:r>
            <a:endParaRPr/>
          </a:p>
        </p:txBody>
      </p:sp>
      <p:sp>
        <p:nvSpPr>
          <p:cNvPr id="391" name="Google Shape;391;g89973df86c_26_100"/>
          <p:cNvSpPr txBox="1"/>
          <p:nvPr>
            <p:ph idx="1" type="body"/>
          </p:nvPr>
        </p:nvSpPr>
        <p:spPr>
          <a:xfrm>
            <a:off x="385725" y="1805577"/>
            <a:ext cx="4407900" cy="35361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Jenkins is a open-source tool to automate Continuous Integration tasks</a:t>
            </a:r>
            <a:endParaRPr/>
          </a:p>
          <a:p>
            <a:pPr indent="0" lvl="0" marL="0" rtl="0" algn="l">
              <a:spcBef>
                <a:spcPts val="2100"/>
              </a:spcBef>
              <a:spcAft>
                <a:spcPts val="0"/>
              </a:spcAft>
              <a:buNone/>
            </a:pPr>
            <a:r>
              <a:rPr lang="en-US"/>
              <a:t>We can use Jenkins to:</a:t>
            </a:r>
            <a:endParaRPr/>
          </a:p>
          <a:p>
            <a:pPr indent="-412750" lvl="0" marL="609600" rtl="0" algn="l">
              <a:spcBef>
                <a:spcPts val="2100"/>
              </a:spcBef>
              <a:spcAft>
                <a:spcPts val="0"/>
              </a:spcAft>
              <a:buSzPts val="1700"/>
              <a:buChar char="●"/>
            </a:pPr>
            <a:r>
              <a:rPr lang="en-US"/>
              <a:t>Test code</a:t>
            </a:r>
            <a:endParaRPr/>
          </a:p>
          <a:p>
            <a:pPr indent="-412750" lvl="0" marL="609600" rtl="0" algn="l">
              <a:spcBef>
                <a:spcPts val="0"/>
              </a:spcBef>
              <a:spcAft>
                <a:spcPts val="0"/>
              </a:spcAft>
              <a:buSzPts val="1700"/>
              <a:buChar char="●"/>
            </a:pPr>
            <a:r>
              <a:rPr lang="en-US"/>
              <a:t>Build application</a:t>
            </a:r>
            <a:endParaRPr/>
          </a:p>
          <a:p>
            <a:pPr indent="-412750" lvl="0" marL="609600" rtl="0" algn="l">
              <a:spcBef>
                <a:spcPts val="0"/>
              </a:spcBef>
              <a:spcAft>
                <a:spcPts val="0"/>
              </a:spcAft>
              <a:buSzPts val="1700"/>
              <a:buChar char="●"/>
            </a:pPr>
            <a:r>
              <a:rPr lang="en-US"/>
              <a:t>Package project</a:t>
            </a:r>
            <a:endParaRPr/>
          </a:p>
          <a:p>
            <a:pPr indent="-412750" lvl="0" marL="609600" rtl="0" algn="l">
              <a:spcBef>
                <a:spcPts val="0"/>
              </a:spcBef>
              <a:spcAft>
                <a:spcPts val="0"/>
              </a:spcAft>
              <a:buSzPts val="1700"/>
              <a:buChar char="●"/>
            </a:pPr>
            <a:r>
              <a:rPr lang="en-US"/>
              <a:t>Push package or image to registry</a:t>
            </a:r>
            <a:endParaRPr/>
          </a:p>
        </p:txBody>
      </p:sp>
      <p:pic>
        <p:nvPicPr>
          <p:cNvPr id="392" name="Google Shape;392;g89973df86c_26_100"/>
          <p:cNvPicPr preferRelativeResize="0"/>
          <p:nvPr/>
        </p:nvPicPr>
        <p:blipFill rotWithShape="1">
          <a:blip r:embed="rId3">
            <a:alphaModFix/>
          </a:blip>
          <a:srcRect b="7089" l="3281" r="3216" t="0"/>
          <a:stretch/>
        </p:blipFill>
        <p:spPr>
          <a:xfrm>
            <a:off x="4626967" y="1488142"/>
            <a:ext cx="7461934" cy="4490334"/>
          </a:xfrm>
          <a:prstGeom prst="rect">
            <a:avLst/>
          </a:prstGeom>
          <a:noFill/>
          <a:ln>
            <a:noFill/>
          </a:ln>
        </p:spPr>
      </p:pic>
      <p:sp>
        <p:nvSpPr>
          <p:cNvPr id="393" name="Google Shape;393;g89973df86c_26_100"/>
          <p:cNvSpPr txBox="1"/>
          <p:nvPr/>
        </p:nvSpPr>
        <p:spPr>
          <a:xfrm>
            <a:off x="10341300" y="6230450"/>
            <a:ext cx="1582800" cy="5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lt1"/>
                </a:solidFill>
                <a:latin typeface="Lato"/>
                <a:ea typeface="Lato"/>
                <a:cs typeface="Lato"/>
                <a:sym typeface="Lato"/>
              </a:rPr>
              <a:t>Presenter:</a:t>
            </a:r>
            <a:endParaRPr sz="1200">
              <a:solidFill>
                <a:schemeClr val="lt1"/>
              </a:solidFill>
              <a:latin typeface="Lato"/>
              <a:ea typeface="Lato"/>
              <a:cs typeface="Lato"/>
              <a:sym typeface="Lato"/>
            </a:endParaRPr>
          </a:p>
          <a:p>
            <a:pPr indent="0" lvl="0" marL="0" rtl="0" algn="l">
              <a:spcBef>
                <a:spcPts val="0"/>
              </a:spcBef>
              <a:spcAft>
                <a:spcPts val="0"/>
              </a:spcAft>
              <a:buNone/>
            </a:pPr>
            <a:r>
              <a:rPr lang="en-US" sz="1200">
                <a:solidFill>
                  <a:schemeClr val="lt1"/>
                </a:solidFill>
                <a:latin typeface="Lato"/>
                <a:ea typeface="Lato"/>
                <a:cs typeface="Lato"/>
                <a:sym typeface="Lato"/>
              </a:rPr>
              <a:t>Danarrius Broadway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g89973df86c_36_3"/>
          <p:cNvSpPr txBox="1"/>
          <p:nvPr>
            <p:ph type="title"/>
          </p:nvPr>
        </p:nvSpPr>
        <p:spPr>
          <a:xfrm>
            <a:off x="1664323" y="236825"/>
            <a:ext cx="8763300" cy="16251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Clr>
                <a:schemeClr val="dk1"/>
              </a:buClr>
              <a:buSzPts val="1500"/>
              <a:buFont typeface="Arial"/>
              <a:buNone/>
            </a:pPr>
            <a:r>
              <a:rPr lang="en-US"/>
              <a:t> Jenkins’ role in the DevOps Process</a:t>
            </a:r>
            <a:endParaRPr/>
          </a:p>
        </p:txBody>
      </p:sp>
      <p:sp>
        <p:nvSpPr>
          <p:cNvPr id="399" name="Google Shape;399;g89973df86c_36_3"/>
          <p:cNvSpPr txBox="1"/>
          <p:nvPr>
            <p:ph idx="1" type="body"/>
          </p:nvPr>
        </p:nvSpPr>
        <p:spPr>
          <a:xfrm>
            <a:off x="2172197" y="1143230"/>
            <a:ext cx="7687800" cy="821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t/>
            </a:r>
            <a:endParaRPr/>
          </a:p>
          <a:p>
            <a:pPr indent="0" lvl="0" marL="609600" rtl="0" algn="l">
              <a:spcBef>
                <a:spcPts val="2100"/>
              </a:spcBef>
              <a:spcAft>
                <a:spcPts val="0"/>
              </a:spcAft>
              <a:buNone/>
            </a:pPr>
            <a:r>
              <a:t/>
            </a:r>
            <a:endParaRPr/>
          </a:p>
          <a:p>
            <a:pPr indent="0" lvl="0" marL="0" rtl="0" algn="l">
              <a:spcBef>
                <a:spcPts val="2100"/>
              </a:spcBef>
              <a:spcAft>
                <a:spcPts val="2100"/>
              </a:spcAft>
              <a:buNone/>
            </a:pPr>
            <a:r>
              <a:t/>
            </a:r>
            <a:endParaRPr/>
          </a:p>
        </p:txBody>
      </p:sp>
      <p:pic>
        <p:nvPicPr>
          <p:cNvPr id="400" name="Google Shape;400;g89973df86c_36_3"/>
          <p:cNvPicPr preferRelativeResize="0"/>
          <p:nvPr/>
        </p:nvPicPr>
        <p:blipFill>
          <a:blip r:embed="rId3">
            <a:alphaModFix/>
          </a:blip>
          <a:stretch>
            <a:fillRect/>
          </a:stretch>
        </p:blipFill>
        <p:spPr>
          <a:xfrm>
            <a:off x="1664333" y="2058334"/>
            <a:ext cx="8098150" cy="4555201"/>
          </a:xfrm>
          <a:prstGeom prst="rect">
            <a:avLst/>
          </a:prstGeom>
          <a:noFill/>
          <a:ln>
            <a:noFill/>
          </a:ln>
        </p:spPr>
      </p:pic>
      <p:sp>
        <p:nvSpPr>
          <p:cNvPr id="401" name="Google Shape;401;g89973df86c_36_3"/>
          <p:cNvSpPr txBox="1"/>
          <p:nvPr/>
        </p:nvSpPr>
        <p:spPr>
          <a:xfrm>
            <a:off x="10341300" y="6230450"/>
            <a:ext cx="1582800" cy="5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lt1"/>
                </a:solidFill>
                <a:latin typeface="Lato"/>
                <a:ea typeface="Lato"/>
                <a:cs typeface="Lato"/>
                <a:sym typeface="Lato"/>
              </a:rPr>
              <a:t>Presenter:</a:t>
            </a:r>
            <a:endParaRPr sz="1200">
              <a:solidFill>
                <a:schemeClr val="lt1"/>
              </a:solidFill>
              <a:latin typeface="Lato"/>
              <a:ea typeface="Lato"/>
              <a:cs typeface="Lato"/>
              <a:sym typeface="Lato"/>
            </a:endParaRPr>
          </a:p>
          <a:p>
            <a:pPr indent="0" lvl="0" marL="0" rtl="0" algn="l">
              <a:spcBef>
                <a:spcPts val="0"/>
              </a:spcBef>
              <a:spcAft>
                <a:spcPts val="0"/>
              </a:spcAft>
              <a:buNone/>
            </a:pPr>
            <a:r>
              <a:rPr lang="en-US" sz="1200">
                <a:solidFill>
                  <a:schemeClr val="lt1"/>
                </a:solidFill>
                <a:latin typeface="Lato"/>
                <a:ea typeface="Lato"/>
                <a:cs typeface="Lato"/>
                <a:sym typeface="Lato"/>
              </a:rPr>
              <a:t>Danarrius Broadway</a:t>
            </a:r>
            <a:endParaRPr/>
          </a:p>
          <a:p>
            <a:pPr indent="0" lvl="0" marL="0" rtl="0" algn="l">
              <a:spcBef>
                <a:spcPts val="0"/>
              </a:spcBef>
              <a:spcAft>
                <a:spcPts val="0"/>
              </a:spcAft>
              <a:buNone/>
            </a:pPr>
            <a:r>
              <a:t/>
            </a:r>
            <a:endParaRPr sz="1200">
              <a:solidFill>
                <a:schemeClr val="lt1"/>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g89973df86c_26_152"/>
          <p:cNvSpPr txBox="1"/>
          <p:nvPr>
            <p:ph type="title"/>
          </p:nvPr>
        </p:nvSpPr>
        <p:spPr>
          <a:xfrm>
            <a:off x="1664323" y="236825"/>
            <a:ext cx="8763300" cy="16251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Clr>
                <a:schemeClr val="dk1"/>
              </a:buClr>
              <a:buSzPts val="1500"/>
              <a:buFont typeface="Arial"/>
              <a:buNone/>
            </a:pPr>
            <a:r>
              <a:rPr lang="en-US"/>
              <a:t>What are benefits of Jenkins ?</a:t>
            </a:r>
            <a:endParaRPr/>
          </a:p>
          <a:p>
            <a:pPr indent="0" lvl="0" marL="0" rtl="0" algn="ctr">
              <a:lnSpc>
                <a:spcPct val="150000"/>
              </a:lnSpc>
              <a:spcBef>
                <a:spcPts val="0"/>
              </a:spcBef>
              <a:spcAft>
                <a:spcPts val="0"/>
              </a:spcAft>
              <a:buClr>
                <a:schemeClr val="dk1"/>
              </a:buClr>
              <a:buSzPts val="1500"/>
              <a:buFont typeface="Arial"/>
              <a:buNone/>
            </a:pPr>
            <a:r>
              <a:rPr lang="en-US"/>
              <a:t>(History &amp; Advantages)</a:t>
            </a:r>
            <a:endParaRPr/>
          </a:p>
        </p:txBody>
      </p:sp>
      <p:sp>
        <p:nvSpPr>
          <p:cNvPr id="407" name="Google Shape;407;g89973df86c_26_152"/>
          <p:cNvSpPr txBox="1"/>
          <p:nvPr>
            <p:ph idx="1" type="body"/>
          </p:nvPr>
        </p:nvSpPr>
        <p:spPr>
          <a:xfrm>
            <a:off x="-136453" y="4687680"/>
            <a:ext cx="7687800" cy="821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t/>
            </a:r>
            <a:endParaRPr/>
          </a:p>
          <a:p>
            <a:pPr indent="0" lvl="0" marL="609600" rtl="0" algn="l">
              <a:spcBef>
                <a:spcPts val="2100"/>
              </a:spcBef>
              <a:spcAft>
                <a:spcPts val="0"/>
              </a:spcAft>
              <a:buNone/>
            </a:pPr>
            <a:r>
              <a:t/>
            </a:r>
            <a:endParaRPr/>
          </a:p>
          <a:p>
            <a:pPr indent="0" lvl="0" marL="0" rtl="0" algn="l">
              <a:spcBef>
                <a:spcPts val="2100"/>
              </a:spcBef>
              <a:spcAft>
                <a:spcPts val="2100"/>
              </a:spcAft>
              <a:buNone/>
            </a:pPr>
            <a:r>
              <a:t/>
            </a:r>
            <a:endParaRPr/>
          </a:p>
        </p:txBody>
      </p:sp>
      <p:sp>
        <p:nvSpPr>
          <p:cNvPr id="408" name="Google Shape;408;g89973df86c_26_152"/>
          <p:cNvSpPr txBox="1"/>
          <p:nvPr/>
        </p:nvSpPr>
        <p:spPr>
          <a:xfrm>
            <a:off x="10341300" y="6230450"/>
            <a:ext cx="1582800" cy="5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lt1"/>
                </a:solidFill>
                <a:latin typeface="Lato"/>
                <a:ea typeface="Lato"/>
                <a:cs typeface="Lato"/>
                <a:sym typeface="Lato"/>
              </a:rPr>
              <a:t>Presenter:</a:t>
            </a:r>
            <a:endParaRPr sz="1200">
              <a:solidFill>
                <a:schemeClr val="lt1"/>
              </a:solidFill>
              <a:latin typeface="Lato"/>
              <a:ea typeface="Lato"/>
              <a:cs typeface="Lato"/>
              <a:sym typeface="Lato"/>
            </a:endParaRPr>
          </a:p>
          <a:p>
            <a:pPr indent="0" lvl="0" marL="0" rtl="0" algn="l">
              <a:spcBef>
                <a:spcPts val="0"/>
              </a:spcBef>
              <a:spcAft>
                <a:spcPts val="0"/>
              </a:spcAft>
              <a:buNone/>
            </a:pPr>
            <a:r>
              <a:rPr lang="en-US" sz="1200">
                <a:solidFill>
                  <a:schemeClr val="lt1"/>
                </a:solidFill>
                <a:latin typeface="Lato"/>
                <a:ea typeface="Lato"/>
                <a:cs typeface="Lato"/>
                <a:sym typeface="Lato"/>
              </a:rPr>
              <a:t>Damier Raymond</a:t>
            </a:r>
            <a:endParaRPr/>
          </a:p>
        </p:txBody>
      </p:sp>
      <p:pic>
        <p:nvPicPr>
          <p:cNvPr id="409" name="Google Shape;409;g89973df86c_26_152"/>
          <p:cNvPicPr preferRelativeResize="0"/>
          <p:nvPr/>
        </p:nvPicPr>
        <p:blipFill>
          <a:blip r:embed="rId3">
            <a:alphaModFix/>
          </a:blip>
          <a:stretch>
            <a:fillRect/>
          </a:stretch>
        </p:blipFill>
        <p:spPr>
          <a:xfrm>
            <a:off x="1401101" y="1861925"/>
            <a:ext cx="9402701" cy="40490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69" name="Shape 269"/>
        <p:cNvGrpSpPr/>
        <p:nvPr/>
      </p:nvGrpSpPr>
      <p:grpSpPr>
        <a:xfrm>
          <a:off x="0" y="0"/>
          <a:ext cx="0" cy="0"/>
          <a:chOff x="0" y="0"/>
          <a:chExt cx="0" cy="0"/>
        </a:xfrm>
      </p:grpSpPr>
      <p:sp>
        <p:nvSpPr>
          <p:cNvPr id="270" name="Google Shape;270;g89973df86c_7_5"/>
          <p:cNvSpPr txBox="1"/>
          <p:nvPr>
            <p:ph type="ctrTitle"/>
          </p:nvPr>
        </p:nvSpPr>
        <p:spPr>
          <a:xfrm>
            <a:off x="2095500" y="62199"/>
            <a:ext cx="8001000" cy="10248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b="1" lang="en-US" u="sng">
                <a:solidFill>
                  <a:srgbClr val="EFEFEF"/>
                </a:solidFill>
              </a:rPr>
              <a:t>TEACH ME </a:t>
            </a:r>
            <a:r>
              <a:rPr b="1" lang="en-US" u="sng">
                <a:solidFill>
                  <a:srgbClr val="EFEFEF"/>
                </a:solidFill>
              </a:rPr>
              <a:t>DEV OPS</a:t>
            </a:r>
            <a:endParaRPr b="1" u="sng">
              <a:solidFill>
                <a:srgbClr val="EFEFEF"/>
              </a:solidFill>
            </a:endParaRPr>
          </a:p>
        </p:txBody>
      </p:sp>
      <p:sp>
        <p:nvSpPr>
          <p:cNvPr id="271" name="Google Shape;271;g89973df86c_7_5"/>
          <p:cNvSpPr txBox="1"/>
          <p:nvPr>
            <p:ph idx="1" type="subTitle"/>
          </p:nvPr>
        </p:nvSpPr>
        <p:spPr>
          <a:xfrm>
            <a:off x="1747550" y="1716675"/>
            <a:ext cx="3586800" cy="592200"/>
          </a:xfrm>
          <a:prstGeom prst="rect">
            <a:avLst/>
          </a:prstGeom>
        </p:spPr>
        <p:txBody>
          <a:bodyPr anchorCtr="0" anchor="t" bIns="45700" lIns="91425" spcFirstLastPara="1" rIns="91425" wrap="square" tIns="45700">
            <a:noAutofit/>
          </a:bodyPr>
          <a:lstStyle/>
          <a:p>
            <a:pPr indent="0" lvl="0" marL="0" rtl="0" algn="ctr">
              <a:spcBef>
                <a:spcPts val="420"/>
              </a:spcBef>
              <a:spcAft>
                <a:spcPts val="600"/>
              </a:spcAft>
              <a:buNone/>
            </a:pPr>
            <a:r>
              <a:rPr b="1" lang="en-US" sz="2700">
                <a:solidFill>
                  <a:srgbClr val="EFEFEF"/>
                </a:solidFill>
              </a:rPr>
              <a:t>What Is DevOps?</a:t>
            </a:r>
            <a:endParaRPr b="1" sz="2700">
              <a:solidFill>
                <a:srgbClr val="EFEFEF"/>
              </a:solidFill>
            </a:endParaRPr>
          </a:p>
        </p:txBody>
      </p:sp>
      <p:pic>
        <p:nvPicPr>
          <p:cNvPr id="272" name="Google Shape;272;g89973df86c_7_5"/>
          <p:cNvPicPr preferRelativeResize="0"/>
          <p:nvPr/>
        </p:nvPicPr>
        <p:blipFill>
          <a:blip r:embed="rId4">
            <a:alphaModFix/>
          </a:blip>
          <a:stretch>
            <a:fillRect/>
          </a:stretch>
        </p:blipFill>
        <p:spPr>
          <a:xfrm>
            <a:off x="8552750" y="2838650"/>
            <a:ext cx="2968976" cy="2971825"/>
          </a:xfrm>
          <a:prstGeom prst="rect">
            <a:avLst/>
          </a:prstGeom>
          <a:noFill/>
          <a:ln>
            <a:noFill/>
          </a:ln>
        </p:spPr>
      </p:pic>
      <p:sp>
        <p:nvSpPr>
          <p:cNvPr id="273" name="Google Shape;273;g89973df86c_7_5"/>
          <p:cNvSpPr txBox="1"/>
          <p:nvPr/>
        </p:nvSpPr>
        <p:spPr>
          <a:xfrm>
            <a:off x="8014775" y="2058325"/>
            <a:ext cx="3855900" cy="59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100">
                <a:solidFill>
                  <a:srgbClr val="EFEFEF"/>
                </a:solidFill>
                <a:latin typeface="Century Gothic"/>
                <a:ea typeface="Century Gothic"/>
                <a:cs typeface="Century Gothic"/>
                <a:sym typeface="Century Gothic"/>
              </a:rPr>
              <a:t>DEV OPS FOUNDER</a:t>
            </a:r>
            <a:endParaRPr b="1" sz="2100">
              <a:solidFill>
                <a:srgbClr val="EFEFEF"/>
              </a:solidFill>
              <a:latin typeface="Century Gothic"/>
              <a:ea typeface="Century Gothic"/>
              <a:cs typeface="Century Gothic"/>
              <a:sym typeface="Century Gothic"/>
            </a:endParaRPr>
          </a:p>
          <a:p>
            <a:pPr indent="0" lvl="0" marL="0" rtl="0" algn="ctr">
              <a:spcBef>
                <a:spcPts val="0"/>
              </a:spcBef>
              <a:spcAft>
                <a:spcPts val="0"/>
              </a:spcAft>
              <a:buNone/>
            </a:pPr>
            <a:r>
              <a:rPr b="1" lang="en-US" sz="2100">
                <a:solidFill>
                  <a:srgbClr val="EFEFEF"/>
                </a:solidFill>
                <a:latin typeface="Century Gothic"/>
                <a:ea typeface="Century Gothic"/>
                <a:cs typeface="Century Gothic"/>
                <a:sym typeface="Century Gothic"/>
              </a:rPr>
              <a:t>PATRICK DUBOIS</a:t>
            </a:r>
            <a:endParaRPr>
              <a:latin typeface="Century Gothic"/>
              <a:ea typeface="Century Gothic"/>
              <a:cs typeface="Century Gothic"/>
              <a:sym typeface="Century Gothic"/>
            </a:endParaRPr>
          </a:p>
        </p:txBody>
      </p:sp>
      <p:sp>
        <p:nvSpPr>
          <p:cNvPr id="274" name="Google Shape;274;g89973df86c_7_5"/>
          <p:cNvSpPr txBox="1"/>
          <p:nvPr/>
        </p:nvSpPr>
        <p:spPr>
          <a:xfrm>
            <a:off x="10341300" y="6230450"/>
            <a:ext cx="1582800" cy="5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lt1"/>
                </a:solidFill>
                <a:latin typeface="Lato"/>
                <a:ea typeface="Lato"/>
                <a:cs typeface="Lato"/>
                <a:sym typeface="Lato"/>
              </a:rPr>
              <a:t>Presenter:</a:t>
            </a:r>
            <a:endParaRPr sz="1200">
              <a:solidFill>
                <a:schemeClr val="lt1"/>
              </a:solidFill>
              <a:latin typeface="Lato"/>
              <a:ea typeface="Lato"/>
              <a:cs typeface="Lato"/>
              <a:sym typeface="Lato"/>
            </a:endParaRPr>
          </a:p>
          <a:p>
            <a:pPr indent="0" lvl="0" marL="0" rtl="0" algn="l">
              <a:spcBef>
                <a:spcPts val="0"/>
              </a:spcBef>
              <a:spcAft>
                <a:spcPts val="0"/>
              </a:spcAft>
              <a:buNone/>
            </a:pPr>
            <a:r>
              <a:rPr lang="en-US" sz="1200">
                <a:solidFill>
                  <a:schemeClr val="lt1"/>
                </a:solidFill>
                <a:latin typeface="Lato"/>
                <a:ea typeface="Lato"/>
                <a:cs typeface="Lato"/>
                <a:sym typeface="Lato"/>
              </a:rPr>
              <a:t>Paityn Maynard</a:t>
            </a:r>
            <a:endParaRPr/>
          </a:p>
        </p:txBody>
      </p:sp>
      <p:pic>
        <p:nvPicPr>
          <p:cNvPr id="275" name="Google Shape;275;g89973df86c_7_5"/>
          <p:cNvPicPr preferRelativeResize="0"/>
          <p:nvPr/>
        </p:nvPicPr>
        <p:blipFill>
          <a:blip r:embed="rId5">
            <a:alphaModFix/>
          </a:blip>
          <a:stretch>
            <a:fillRect/>
          </a:stretch>
        </p:blipFill>
        <p:spPr>
          <a:xfrm>
            <a:off x="523825" y="2515450"/>
            <a:ext cx="6034250" cy="28690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g89973df86c_26_203"/>
          <p:cNvSpPr txBox="1"/>
          <p:nvPr>
            <p:ph type="title"/>
          </p:nvPr>
        </p:nvSpPr>
        <p:spPr>
          <a:xfrm>
            <a:off x="1684992" y="680250"/>
            <a:ext cx="12513600" cy="16251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Clr>
                <a:schemeClr val="dk1"/>
              </a:buClr>
              <a:buSzPts val="1500"/>
              <a:buFont typeface="Arial"/>
              <a:buNone/>
            </a:pPr>
            <a:r>
              <a:rPr lang="en-US"/>
              <a:t>Implementation of Jenkins</a:t>
            </a:r>
            <a:endParaRPr/>
          </a:p>
          <a:p>
            <a:pPr indent="0" lvl="0" marL="0" rtl="0" algn="l">
              <a:spcBef>
                <a:spcPts val="0"/>
              </a:spcBef>
              <a:spcAft>
                <a:spcPts val="0"/>
              </a:spcAft>
              <a:buNone/>
            </a:pPr>
            <a:r>
              <a:t/>
            </a:r>
            <a:endParaRPr/>
          </a:p>
        </p:txBody>
      </p:sp>
      <p:sp>
        <p:nvSpPr>
          <p:cNvPr id="415" name="Google Shape;415;g89973df86c_26_203"/>
          <p:cNvSpPr txBox="1"/>
          <p:nvPr>
            <p:ph idx="1" type="body"/>
          </p:nvPr>
        </p:nvSpPr>
        <p:spPr>
          <a:xfrm>
            <a:off x="415650" y="1880273"/>
            <a:ext cx="11360700" cy="3222300"/>
          </a:xfrm>
          <a:prstGeom prst="rect">
            <a:avLst/>
          </a:prstGeom>
        </p:spPr>
        <p:txBody>
          <a:bodyPr anchorCtr="0" anchor="t" bIns="121900" lIns="121900" spcFirstLastPara="1" rIns="121900" wrap="square" tIns="121900">
            <a:noAutofit/>
          </a:bodyPr>
          <a:lstStyle/>
          <a:p>
            <a:pPr indent="-419100" lvl="0" marL="609600" rtl="0" algn="l">
              <a:spcBef>
                <a:spcPts val="0"/>
              </a:spcBef>
              <a:spcAft>
                <a:spcPts val="0"/>
              </a:spcAft>
              <a:buSzPts val="1800"/>
              <a:buAutoNum type="arabicParenR"/>
            </a:pPr>
            <a:r>
              <a:rPr lang="en-US" sz="1800"/>
              <a:t>Installed a Jenkins server onto AWS EC2</a:t>
            </a:r>
            <a:endParaRPr sz="1800"/>
          </a:p>
          <a:p>
            <a:pPr indent="-419100" lvl="0" marL="609600" rtl="0" algn="l">
              <a:spcBef>
                <a:spcPts val="0"/>
              </a:spcBef>
              <a:spcAft>
                <a:spcPts val="0"/>
              </a:spcAft>
              <a:buSzPts val="1800"/>
              <a:buAutoNum type="arabicParenR"/>
            </a:pPr>
            <a:r>
              <a:rPr lang="en-US" sz="1800"/>
              <a:t>SSH into the Jenkins instance to install required tools and dependencies (Git, Maven, etc)</a:t>
            </a:r>
            <a:endParaRPr sz="1800"/>
          </a:p>
          <a:p>
            <a:pPr indent="-419100" lvl="0" marL="609600" rtl="0" algn="l">
              <a:spcBef>
                <a:spcPts val="0"/>
              </a:spcBef>
              <a:spcAft>
                <a:spcPts val="0"/>
              </a:spcAft>
              <a:buSzPts val="1800"/>
              <a:buAutoNum type="arabicParenR"/>
            </a:pPr>
            <a:r>
              <a:rPr lang="en-US" sz="1800"/>
              <a:t>Configured Source Code Management to specify Repository URL (GitHub)</a:t>
            </a:r>
            <a:endParaRPr sz="1800"/>
          </a:p>
          <a:p>
            <a:pPr indent="-419100" lvl="0" marL="609600" rtl="0" algn="l">
              <a:spcBef>
                <a:spcPts val="0"/>
              </a:spcBef>
              <a:spcAft>
                <a:spcPts val="0"/>
              </a:spcAft>
              <a:buSzPts val="1800"/>
              <a:buAutoNum type="arabicParenR"/>
            </a:pPr>
            <a:r>
              <a:rPr lang="en-US" sz="1800"/>
              <a:t>Used web gui to configure Jenkins and manage its plugins</a:t>
            </a:r>
            <a:endParaRPr sz="1800"/>
          </a:p>
          <a:p>
            <a:pPr indent="-342900" lvl="0" marL="914400" rtl="0" algn="l">
              <a:spcBef>
                <a:spcPts val="0"/>
              </a:spcBef>
              <a:spcAft>
                <a:spcPts val="0"/>
              </a:spcAft>
              <a:buSzPts val="1800"/>
              <a:buChar char="●"/>
            </a:pPr>
            <a:r>
              <a:rPr lang="en-US" sz="1800"/>
              <a:t>Maven, angular, Sonar Scanner, email notification</a:t>
            </a:r>
            <a:endParaRPr sz="1800"/>
          </a:p>
          <a:p>
            <a:pPr indent="-342900" lvl="0" marL="914400" rtl="0" algn="l">
              <a:spcBef>
                <a:spcPts val="0"/>
              </a:spcBef>
              <a:spcAft>
                <a:spcPts val="0"/>
              </a:spcAft>
              <a:buSzPts val="1800"/>
              <a:buChar char="●"/>
            </a:pPr>
            <a:r>
              <a:rPr lang="en-US" sz="1800"/>
              <a:t>Create the webhook for Ansible to trigger the Job</a:t>
            </a:r>
            <a:endParaRPr sz="1800"/>
          </a:p>
          <a:p>
            <a:pPr indent="0" lvl="0" marL="0" rtl="0" algn="l">
              <a:spcBef>
                <a:spcPts val="2100"/>
              </a:spcBef>
              <a:spcAft>
                <a:spcPts val="0"/>
              </a:spcAft>
              <a:buNone/>
            </a:pPr>
            <a:r>
              <a:rPr lang="en-US" sz="1800"/>
              <a:t>  5) JenkinsFile (Declarative pipeline)</a:t>
            </a:r>
            <a:endParaRPr sz="1800"/>
          </a:p>
          <a:p>
            <a:pPr indent="0" lvl="0" marL="0" rtl="0" algn="l">
              <a:spcBef>
                <a:spcPts val="2100"/>
              </a:spcBef>
              <a:spcAft>
                <a:spcPts val="0"/>
              </a:spcAft>
              <a:buNone/>
            </a:pPr>
            <a:r>
              <a:t/>
            </a:r>
            <a:endParaRPr sz="1800"/>
          </a:p>
          <a:p>
            <a:pPr indent="0" lvl="0" marL="609600" rtl="0" algn="l">
              <a:spcBef>
                <a:spcPts val="2100"/>
              </a:spcBef>
              <a:spcAft>
                <a:spcPts val="2100"/>
              </a:spcAft>
              <a:buNone/>
            </a:pPr>
            <a:r>
              <a:t/>
            </a:r>
            <a:endParaRPr sz="1800"/>
          </a:p>
        </p:txBody>
      </p:sp>
      <p:sp>
        <p:nvSpPr>
          <p:cNvPr id="416" name="Google Shape;416;g89973df86c_26_203"/>
          <p:cNvSpPr txBox="1"/>
          <p:nvPr/>
        </p:nvSpPr>
        <p:spPr>
          <a:xfrm>
            <a:off x="538025" y="4796258"/>
            <a:ext cx="10167600" cy="2398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2000">
                <a:solidFill>
                  <a:schemeClr val="lt1"/>
                </a:solidFill>
              </a:rPr>
              <a:t>Once triggered by Ansible, Jenkins will run a Build with a Declarative pipeline specified in a Jenkinsfile</a:t>
            </a:r>
            <a:endParaRPr sz="2000">
              <a:solidFill>
                <a:schemeClr val="lt1"/>
              </a:solidFill>
            </a:endParaRPr>
          </a:p>
        </p:txBody>
      </p:sp>
      <p:sp>
        <p:nvSpPr>
          <p:cNvPr id="417" name="Google Shape;417;g89973df86c_26_203"/>
          <p:cNvSpPr txBox="1"/>
          <p:nvPr/>
        </p:nvSpPr>
        <p:spPr>
          <a:xfrm>
            <a:off x="10341300" y="6230450"/>
            <a:ext cx="1582800" cy="5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lt1"/>
                </a:solidFill>
                <a:latin typeface="Lato"/>
                <a:ea typeface="Lato"/>
                <a:cs typeface="Lato"/>
                <a:sym typeface="Lato"/>
              </a:rPr>
              <a:t>Presenter:</a:t>
            </a:r>
            <a:endParaRPr sz="1200">
              <a:solidFill>
                <a:schemeClr val="lt1"/>
              </a:solidFill>
              <a:latin typeface="Lato"/>
              <a:ea typeface="Lato"/>
              <a:cs typeface="Lato"/>
              <a:sym typeface="Lato"/>
            </a:endParaRPr>
          </a:p>
          <a:p>
            <a:pPr indent="0" lvl="0" marL="0" rtl="0" algn="l">
              <a:spcBef>
                <a:spcPts val="0"/>
              </a:spcBef>
              <a:spcAft>
                <a:spcPts val="0"/>
              </a:spcAft>
              <a:buNone/>
            </a:pPr>
            <a:r>
              <a:rPr lang="en-US" sz="1200">
                <a:solidFill>
                  <a:schemeClr val="lt1"/>
                </a:solidFill>
                <a:latin typeface="Lato"/>
                <a:ea typeface="Lato"/>
                <a:cs typeface="Lato"/>
                <a:sym typeface="Lato"/>
              </a:rPr>
              <a:t>William Chung</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g89973df86c_26_254"/>
          <p:cNvSpPr txBox="1"/>
          <p:nvPr>
            <p:ph type="title"/>
          </p:nvPr>
        </p:nvSpPr>
        <p:spPr>
          <a:xfrm>
            <a:off x="-61050" y="0"/>
            <a:ext cx="7874100" cy="14343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a:t>Jenkinsfile - Pipeline as Code</a:t>
            </a:r>
            <a:endParaRPr/>
          </a:p>
        </p:txBody>
      </p:sp>
      <p:sp>
        <p:nvSpPr>
          <p:cNvPr id="423" name="Google Shape;423;g89973df86c_26_254"/>
          <p:cNvSpPr txBox="1"/>
          <p:nvPr>
            <p:ph idx="4294967295" type="body"/>
          </p:nvPr>
        </p:nvSpPr>
        <p:spPr>
          <a:xfrm>
            <a:off x="450025" y="1777075"/>
            <a:ext cx="5756700" cy="39006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C</a:t>
            </a:r>
            <a:r>
              <a:rPr lang="en-US"/>
              <a:t>onfigured with a Declarative pipeline using  a </a:t>
            </a:r>
            <a:r>
              <a:rPr b="1" lang="en-US"/>
              <a:t>Jenkinsfile</a:t>
            </a:r>
            <a:r>
              <a:rPr lang="en-US"/>
              <a:t>. </a:t>
            </a:r>
            <a:endParaRPr/>
          </a:p>
          <a:p>
            <a:pPr indent="-336550" lvl="0" marL="457200" rtl="0" algn="l">
              <a:spcBef>
                <a:spcPts val="2100"/>
              </a:spcBef>
              <a:spcAft>
                <a:spcPts val="0"/>
              </a:spcAft>
              <a:buSzPts val="1700"/>
              <a:buChar char="●"/>
            </a:pPr>
            <a:r>
              <a:rPr lang="en-US"/>
              <a:t>Jenkinsfile is commonly written in </a:t>
            </a:r>
            <a:r>
              <a:rPr b="1" lang="en-US"/>
              <a:t>Groovy </a:t>
            </a:r>
            <a:r>
              <a:rPr lang="en-US"/>
              <a:t>language.</a:t>
            </a:r>
            <a:endParaRPr/>
          </a:p>
          <a:p>
            <a:pPr indent="0" lvl="0" marL="0" rtl="0" algn="l">
              <a:spcBef>
                <a:spcPts val="2100"/>
              </a:spcBef>
              <a:spcAft>
                <a:spcPts val="0"/>
              </a:spcAft>
              <a:buNone/>
            </a:pPr>
            <a:r>
              <a:rPr lang="en-US"/>
              <a:t>A Build happens in </a:t>
            </a:r>
            <a:r>
              <a:rPr b="1" lang="en-US"/>
              <a:t>“Stages”</a:t>
            </a:r>
            <a:r>
              <a:rPr lang="en-US"/>
              <a:t>, such as ‘Testing’ or ‘Building’ or ‘Pushing Image’.</a:t>
            </a:r>
            <a:endParaRPr/>
          </a:p>
          <a:p>
            <a:pPr indent="0" lvl="0" marL="0" rtl="0" algn="l">
              <a:spcBef>
                <a:spcPts val="2100"/>
              </a:spcBef>
              <a:spcAft>
                <a:spcPts val="0"/>
              </a:spcAft>
              <a:buNone/>
            </a:pPr>
            <a:r>
              <a:rPr lang="en-US"/>
              <a:t>Stages happen in </a:t>
            </a:r>
            <a:r>
              <a:rPr b="1" lang="en-US"/>
              <a:t>“Steps”</a:t>
            </a:r>
            <a:r>
              <a:rPr lang="en-US"/>
              <a:t>, where shell commands and functions can be executed.</a:t>
            </a:r>
            <a:endParaRPr/>
          </a:p>
          <a:p>
            <a:pPr indent="0" lvl="0" marL="0" rtl="0" algn="l">
              <a:spcBef>
                <a:spcPts val="2100"/>
              </a:spcBef>
              <a:spcAft>
                <a:spcPts val="2100"/>
              </a:spcAft>
              <a:buNone/>
            </a:pPr>
            <a:r>
              <a:t/>
            </a:r>
            <a:endParaRPr/>
          </a:p>
        </p:txBody>
      </p:sp>
      <p:sp>
        <p:nvSpPr>
          <p:cNvPr id="424" name="Google Shape;424;g89973df86c_26_254"/>
          <p:cNvSpPr txBox="1"/>
          <p:nvPr/>
        </p:nvSpPr>
        <p:spPr>
          <a:xfrm>
            <a:off x="10341300" y="6230450"/>
            <a:ext cx="1582800" cy="5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lt1"/>
                </a:solidFill>
                <a:latin typeface="Lato"/>
                <a:ea typeface="Lato"/>
                <a:cs typeface="Lato"/>
                <a:sym typeface="Lato"/>
              </a:rPr>
              <a:t>Presenter:</a:t>
            </a:r>
            <a:endParaRPr sz="1200">
              <a:solidFill>
                <a:schemeClr val="lt1"/>
              </a:solidFill>
              <a:latin typeface="Lato"/>
              <a:ea typeface="Lato"/>
              <a:cs typeface="Lato"/>
              <a:sym typeface="Lato"/>
            </a:endParaRPr>
          </a:p>
          <a:p>
            <a:pPr indent="0" lvl="0" marL="0" rtl="0" algn="l">
              <a:spcBef>
                <a:spcPts val="0"/>
              </a:spcBef>
              <a:spcAft>
                <a:spcPts val="0"/>
              </a:spcAft>
              <a:buNone/>
            </a:pPr>
            <a:r>
              <a:rPr lang="en-US" sz="1200">
                <a:solidFill>
                  <a:schemeClr val="lt1"/>
                </a:solidFill>
                <a:latin typeface="Lato"/>
                <a:ea typeface="Lato"/>
                <a:cs typeface="Lato"/>
                <a:sym typeface="Lato"/>
              </a:rPr>
              <a:t>William Chung</a:t>
            </a:r>
            <a:endParaRPr/>
          </a:p>
        </p:txBody>
      </p:sp>
      <p:pic>
        <p:nvPicPr>
          <p:cNvPr id="425" name="Google Shape;425;g89973df86c_26_254"/>
          <p:cNvPicPr preferRelativeResize="0"/>
          <p:nvPr/>
        </p:nvPicPr>
        <p:blipFill>
          <a:blip r:embed="rId3">
            <a:alphaModFix/>
          </a:blip>
          <a:stretch>
            <a:fillRect/>
          </a:stretch>
        </p:blipFill>
        <p:spPr>
          <a:xfrm>
            <a:off x="5975125" y="919950"/>
            <a:ext cx="5583676" cy="54389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g89973df86c_26_305"/>
          <p:cNvSpPr txBox="1"/>
          <p:nvPr>
            <p:ph type="title"/>
          </p:nvPr>
        </p:nvSpPr>
        <p:spPr>
          <a:xfrm>
            <a:off x="2306675" y="700000"/>
            <a:ext cx="7747500" cy="9063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Challenges</a:t>
            </a:r>
            <a:endParaRPr/>
          </a:p>
        </p:txBody>
      </p:sp>
      <p:sp>
        <p:nvSpPr>
          <p:cNvPr id="431" name="Google Shape;431;g89973df86c_26_305"/>
          <p:cNvSpPr txBox="1"/>
          <p:nvPr>
            <p:ph idx="1" type="body"/>
          </p:nvPr>
        </p:nvSpPr>
        <p:spPr>
          <a:xfrm>
            <a:off x="511575" y="1845450"/>
            <a:ext cx="7303200" cy="3720300"/>
          </a:xfrm>
          <a:prstGeom prst="rect">
            <a:avLst/>
          </a:prstGeom>
        </p:spPr>
        <p:txBody>
          <a:bodyPr anchorCtr="0" anchor="t" bIns="121900" lIns="121900" spcFirstLastPara="1" rIns="121900" wrap="square" tIns="121900">
            <a:noAutofit/>
          </a:bodyPr>
          <a:lstStyle/>
          <a:p>
            <a:pPr indent="-412750" lvl="0" marL="609600" rtl="0" algn="l">
              <a:spcBef>
                <a:spcPts val="0"/>
              </a:spcBef>
              <a:spcAft>
                <a:spcPts val="0"/>
              </a:spcAft>
              <a:buSzPts val="1700"/>
              <a:buChar char="●"/>
            </a:pPr>
            <a:r>
              <a:rPr lang="en-US"/>
              <a:t>Configuring Plugins</a:t>
            </a:r>
            <a:endParaRPr/>
          </a:p>
          <a:p>
            <a:pPr indent="-431800" lvl="1" marL="1219200" rtl="0" algn="l">
              <a:spcBef>
                <a:spcPts val="0"/>
              </a:spcBef>
              <a:spcAft>
                <a:spcPts val="0"/>
              </a:spcAft>
              <a:buSzPts val="2000"/>
              <a:buChar char="○"/>
            </a:pPr>
            <a:r>
              <a:rPr lang="en-US" sz="2000"/>
              <a:t>Waiting for Credentials </a:t>
            </a:r>
            <a:endParaRPr sz="2000"/>
          </a:p>
          <a:p>
            <a:pPr indent="-431800" lvl="1" marL="1219200" rtl="0" algn="l">
              <a:spcBef>
                <a:spcPts val="0"/>
              </a:spcBef>
              <a:spcAft>
                <a:spcPts val="0"/>
              </a:spcAft>
              <a:buSzPts val="2000"/>
              <a:buChar char="○"/>
            </a:pPr>
            <a:r>
              <a:rPr lang="en-US" sz="2000"/>
              <a:t>ssh the Jenkins instance</a:t>
            </a:r>
            <a:endParaRPr sz="2000"/>
          </a:p>
          <a:p>
            <a:pPr indent="-431800" lvl="1" marL="1219200" rtl="0" algn="l">
              <a:spcBef>
                <a:spcPts val="0"/>
              </a:spcBef>
              <a:spcAft>
                <a:spcPts val="0"/>
              </a:spcAft>
              <a:buSzPts val="2000"/>
              <a:buChar char="○"/>
            </a:pPr>
            <a:r>
              <a:rPr lang="en-US" sz="2000"/>
              <a:t>have the correct plugins for the pipeline to be running</a:t>
            </a:r>
            <a:endParaRPr sz="2000"/>
          </a:p>
          <a:p>
            <a:pPr indent="0" lvl="0" marL="609600" rtl="0" algn="l">
              <a:spcBef>
                <a:spcPts val="2100"/>
              </a:spcBef>
              <a:spcAft>
                <a:spcPts val="0"/>
              </a:spcAft>
              <a:buNone/>
            </a:pPr>
            <a:r>
              <a:rPr lang="en-US"/>
              <a:t>we have 2 separates  file configuration</a:t>
            </a:r>
            <a:endParaRPr sz="2000"/>
          </a:p>
          <a:p>
            <a:pPr indent="-412750" lvl="0" marL="609600" rtl="0" algn="l">
              <a:spcBef>
                <a:spcPts val="2100"/>
              </a:spcBef>
              <a:spcAft>
                <a:spcPts val="0"/>
              </a:spcAft>
              <a:buSzPts val="1700"/>
              <a:buChar char="●"/>
            </a:pPr>
            <a:r>
              <a:rPr lang="en-US"/>
              <a:t>Jenkinsfile ( Java and Angular )</a:t>
            </a:r>
            <a:endParaRPr/>
          </a:p>
          <a:p>
            <a:pPr indent="0" lvl="0" marL="609600" rtl="0" algn="l">
              <a:spcBef>
                <a:spcPts val="2100"/>
              </a:spcBef>
              <a:spcAft>
                <a:spcPts val="0"/>
              </a:spcAft>
              <a:buNone/>
            </a:pPr>
            <a:r>
              <a:t/>
            </a:r>
            <a:endParaRPr/>
          </a:p>
          <a:p>
            <a:pPr indent="0" lvl="0" marL="609600" rtl="0" algn="l">
              <a:spcBef>
                <a:spcPts val="2100"/>
              </a:spcBef>
              <a:spcAft>
                <a:spcPts val="0"/>
              </a:spcAft>
              <a:buNone/>
            </a:pPr>
            <a:r>
              <a:rPr lang="en-US"/>
              <a:t>Way we Overcome all of that:</a:t>
            </a:r>
            <a:endParaRPr/>
          </a:p>
          <a:p>
            <a:pPr indent="0" lvl="0" marL="1219200" rtl="0" algn="l">
              <a:spcBef>
                <a:spcPts val="2100"/>
              </a:spcBef>
              <a:spcAft>
                <a:spcPts val="2100"/>
              </a:spcAft>
              <a:buNone/>
            </a:pPr>
            <a:r>
              <a:t/>
            </a:r>
            <a:endParaRPr sz="2000"/>
          </a:p>
        </p:txBody>
      </p:sp>
      <p:sp>
        <p:nvSpPr>
          <p:cNvPr id="432" name="Google Shape;432;g89973df86c_26_305"/>
          <p:cNvSpPr txBox="1"/>
          <p:nvPr/>
        </p:nvSpPr>
        <p:spPr>
          <a:xfrm>
            <a:off x="10341300" y="6230450"/>
            <a:ext cx="1582800" cy="5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lt1"/>
                </a:solidFill>
                <a:latin typeface="Lato"/>
                <a:ea typeface="Lato"/>
                <a:cs typeface="Lato"/>
                <a:sym typeface="Lato"/>
              </a:rPr>
              <a:t>Presenter:</a:t>
            </a:r>
            <a:endParaRPr sz="1200">
              <a:solidFill>
                <a:schemeClr val="lt1"/>
              </a:solidFill>
              <a:latin typeface="Lato"/>
              <a:ea typeface="Lato"/>
              <a:cs typeface="Lato"/>
              <a:sym typeface="Lato"/>
            </a:endParaRPr>
          </a:p>
          <a:p>
            <a:pPr indent="0" lvl="0" marL="0" rtl="0" algn="l">
              <a:spcBef>
                <a:spcPts val="0"/>
              </a:spcBef>
              <a:spcAft>
                <a:spcPts val="0"/>
              </a:spcAft>
              <a:buNone/>
            </a:pPr>
            <a:r>
              <a:rPr lang="en-US" sz="1200">
                <a:solidFill>
                  <a:schemeClr val="lt1"/>
                </a:solidFill>
                <a:latin typeface="Lato"/>
                <a:ea typeface="Lato"/>
                <a:cs typeface="Lato"/>
                <a:sym typeface="Lato"/>
              </a:rPr>
              <a:t>Damier Raymond</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g89973df86c_26_355"/>
          <p:cNvSpPr txBox="1"/>
          <p:nvPr>
            <p:ph type="title"/>
          </p:nvPr>
        </p:nvSpPr>
        <p:spPr>
          <a:xfrm>
            <a:off x="1290699" y="2081530"/>
            <a:ext cx="4639800" cy="1138500"/>
          </a:xfrm>
          <a:prstGeom prst="rect">
            <a:avLst/>
          </a:prstGeom>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US" sz="3300"/>
              <a:t>Future works</a:t>
            </a:r>
            <a:endParaRPr sz="3300"/>
          </a:p>
          <a:p>
            <a:pPr indent="0" lvl="0" marL="0" rtl="0" algn="l">
              <a:spcBef>
                <a:spcPts val="2100"/>
              </a:spcBef>
              <a:spcAft>
                <a:spcPts val="0"/>
              </a:spcAft>
              <a:buNone/>
            </a:pPr>
            <a:r>
              <a:t/>
            </a:r>
            <a:endParaRPr/>
          </a:p>
        </p:txBody>
      </p:sp>
      <p:sp>
        <p:nvSpPr>
          <p:cNvPr id="438" name="Google Shape;438;g89973df86c_26_355"/>
          <p:cNvSpPr txBox="1"/>
          <p:nvPr>
            <p:ph idx="2" type="body"/>
          </p:nvPr>
        </p:nvSpPr>
        <p:spPr>
          <a:xfrm>
            <a:off x="6572125" y="1815550"/>
            <a:ext cx="5393700" cy="3092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2100"/>
              <a:t>The current Pipeline is compatible with Java/Spring and Angular projects.</a:t>
            </a:r>
            <a:endParaRPr sz="2100"/>
          </a:p>
          <a:p>
            <a:pPr indent="0" lvl="0" marL="0" rtl="0" algn="l">
              <a:spcBef>
                <a:spcPts val="2100"/>
              </a:spcBef>
              <a:spcAft>
                <a:spcPts val="0"/>
              </a:spcAft>
              <a:buNone/>
            </a:pPr>
            <a:r>
              <a:rPr lang="en-US" sz="2100"/>
              <a:t>We hope to increase this flexibility to support any type of project.</a:t>
            </a:r>
            <a:endParaRPr sz="2100"/>
          </a:p>
          <a:p>
            <a:pPr indent="0" lvl="0" marL="0" rtl="0" algn="l">
              <a:spcBef>
                <a:spcPts val="2100"/>
              </a:spcBef>
              <a:spcAft>
                <a:spcPts val="2100"/>
              </a:spcAft>
              <a:buNone/>
            </a:pPr>
            <a:r>
              <a:t/>
            </a:r>
            <a:endParaRPr/>
          </a:p>
        </p:txBody>
      </p:sp>
      <p:pic>
        <p:nvPicPr>
          <p:cNvPr id="439" name="Google Shape;439;g89973df86c_26_355"/>
          <p:cNvPicPr preferRelativeResize="0"/>
          <p:nvPr/>
        </p:nvPicPr>
        <p:blipFill>
          <a:blip r:embed="rId3">
            <a:alphaModFix/>
          </a:blip>
          <a:stretch>
            <a:fillRect/>
          </a:stretch>
        </p:blipFill>
        <p:spPr>
          <a:xfrm>
            <a:off x="368950" y="3302650"/>
            <a:ext cx="5661934" cy="2830967"/>
          </a:xfrm>
          <a:prstGeom prst="rect">
            <a:avLst/>
          </a:prstGeom>
          <a:noFill/>
          <a:ln>
            <a:noFill/>
          </a:ln>
        </p:spPr>
      </p:pic>
      <p:sp>
        <p:nvSpPr>
          <p:cNvPr id="440" name="Google Shape;440;g89973df86c_26_355"/>
          <p:cNvSpPr txBox="1"/>
          <p:nvPr/>
        </p:nvSpPr>
        <p:spPr>
          <a:xfrm>
            <a:off x="10341300" y="6230450"/>
            <a:ext cx="1582800" cy="5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lt1"/>
                </a:solidFill>
                <a:latin typeface="Lato"/>
                <a:ea typeface="Lato"/>
                <a:cs typeface="Lato"/>
                <a:sym typeface="Lato"/>
              </a:rPr>
              <a:t>Presenter:</a:t>
            </a:r>
            <a:endParaRPr sz="1200">
              <a:solidFill>
                <a:schemeClr val="lt1"/>
              </a:solidFill>
              <a:latin typeface="Lato"/>
              <a:ea typeface="Lato"/>
              <a:cs typeface="Lato"/>
              <a:sym typeface="Lato"/>
            </a:endParaRPr>
          </a:p>
          <a:p>
            <a:pPr indent="0" lvl="0" marL="0" rtl="0" algn="l">
              <a:spcBef>
                <a:spcPts val="0"/>
              </a:spcBef>
              <a:spcAft>
                <a:spcPts val="0"/>
              </a:spcAft>
              <a:buNone/>
            </a:pPr>
            <a:r>
              <a:rPr lang="en-US" sz="1200">
                <a:solidFill>
                  <a:schemeClr val="lt1"/>
                </a:solidFill>
                <a:latin typeface="Lato"/>
                <a:ea typeface="Lato"/>
                <a:cs typeface="Lato"/>
                <a:sym typeface="Lato"/>
              </a:rPr>
              <a:t>Damier Raymond</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p1"/>
          <p:cNvSpPr txBox="1"/>
          <p:nvPr>
            <p:ph type="ctrTitle"/>
          </p:nvPr>
        </p:nvSpPr>
        <p:spPr>
          <a:xfrm>
            <a:off x="950437" y="1164849"/>
            <a:ext cx="8001000" cy="2971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4800"/>
              <a:buFont typeface="Century Gothic"/>
              <a:buNone/>
            </a:pPr>
            <a:r>
              <a:rPr lang="en-US"/>
              <a:t>SPINNAKER</a:t>
            </a:r>
            <a:endParaRPr/>
          </a:p>
        </p:txBody>
      </p:sp>
      <p:pic>
        <p:nvPicPr>
          <p:cNvPr id="446" name="Google Shape;446;p1"/>
          <p:cNvPicPr preferRelativeResize="0"/>
          <p:nvPr/>
        </p:nvPicPr>
        <p:blipFill>
          <a:blip r:embed="rId3">
            <a:alphaModFix/>
          </a:blip>
          <a:stretch>
            <a:fillRect/>
          </a:stretch>
        </p:blipFill>
        <p:spPr>
          <a:xfrm>
            <a:off x="7599237" y="1608538"/>
            <a:ext cx="3151575" cy="36409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g89973df86c_18_5"/>
          <p:cNvSpPr txBox="1"/>
          <p:nvPr>
            <p:ph type="title"/>
          </p:nvPr>
        </p:nvSpPr>
        <p:spPr>
          <a:xfrm>
            <a:off x="684212" y="420582"/>
            <a:ext cx="8534400" cy="1507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Spinnaker</a:t>
            </a:r>
            <a:endParaRPr/>
          </a:p>
        </p:txBody>
      </p:sp>
      <p:sp>
        <p:nvSpPr>
          <p:cNvPr id="452" name="Google Shape;452;g89973df86c_18_5"/>
          <p:cNvSpPr txBox="1"/>
          <p:nvPr>
            <p:ph idx="1" type="body"/>
          </p:nvPr>
        </p:nvSpPr>
        <p:spPr>
          <a:xfrm>
            <a:off x="684212" y="1927775"/>
            <a:ext cx="8534400" cy="3615300"/>
          </a:xfrm>
          <a:prstGeom prst="rect">
            <a:avLst/>
          </a:prstGeom>
        </p:spPr>
        <p:txBody>
          <a:bodyPr anchorCtr="0" anchor="t" bIns="45700" lIns="91425" spcFirstLastPara="1" rIns="91425" wrap="square" tIns="45700">
            <a:noAutofit/>
          </a:bodyPr>
          <a:lstStyle/>
          <a:p>
            <a:pPr indent="0" lvl="0" marL="0" rtl="0" algn="just">
              <a:spcBef>
                <a:spcPts val="360"/>
              </a:spcBef>
              <a:spcAft>
                <a:spcPts val="0"/>
              </a:spcAft>
              <a:buNone/>
            </a:pPr>
            <a:r>
              <a:t/>
            </a:r>
            <a:endParaRPr/>
          </a:p>
          <a:p>
            <a:pPr indent="0" lvl="0" marL="0" rtl="0" algn="just">
              <a:spcBef>
                <a:spcPts val="600"/>
              </a:spcBef>
              <a:spcAft>
                <a:spcPts val="0"/>
              </a:spcAft>
              <a:buNone/>
            </a:pPr>
            <a:r>
              <a:rPr lang="en-US"/>
              <a:t>Spinnaker has two core features:</a:t>
            </a:r>
            <a:endParaRPr/>
          </a:p>
          <a:p>
            <a:pPr indent="-320040" lvl="0" marL="457200" rtl="0" algn="just">
              <a:lnSpc>
                <a:spcPct val="200000"/>
              </a:lnSpc>
              <a:spcBef>
                <a:spcPts val="600"/>
              </a:spcBef>
              <a:spcAft>
                <a:spcPts val="0"/>
              </a:spcAft>
              <a:buSzPts val="1440"/>
              <a:buAutoNum type="arabicPeriod"/>
            </a:pPr>
            <a:r>
              <a:rPr lang="en-US"/>
              <a:t>Application management</a:t>
            </a:r>
            <a:endParaRPr/>
          </a:p>
          <a:p>
            <a:pPr indent="-320040" lvl="0" marL="457200" rtl="0" algn="just">
              <a:lnSpc>
                <a:spcPct val="200000"/>
              </a:lnSpc>
              <a:spcBef>
                <a:spcPts val="0"/>
              </a:spcBef>
              <a:spcAft>
                <a:spcPts val="0"/>
              </a:spcAft>
              <a:buSzPts val="1440"/>
              <a:buAutoNum type="arabicPeriod"/>
            </a:pPr>
            <a:r>
              <a:rPr lang="en-US"/>
              <a:t>Application Deployment </a:t>
            </a:r>
            <a:endParaRPr/>
          </a:p>
        </p:txBody>
      </p:sp>
      <p:pic>
        <p:nvPicPr>
          <p:cNvPr id="453" name="Google Shape;453;g89973df86c_18_5"/>
          <p:cNvPicPr preferRelativeResize="0"/>
          <p:nvPr/>
        </p:nvPicPr>
        <p:blipFill>
          <a:blip r:embed="rId3">
            <a:alphaModFix/>
          </a:blip>
          <a:stretch>
            <a:fillRect/>
          </a:stretch>
        </p:blipFill>
        <p:spPr>
          <a:xfrm>
            <a:off x="5572803" y="89025"/>
            <a:ext cx="5988199" cy="5988199"/>
          </a:xfrm>
          <a:prstGeom prst="rect">
            <a:avLst/>
          </a:prstGeom>
          <a:noFill/>
          <a:ln>
            <a:noFill/>
          </a:ln>
        </p:spPr>
      </p:pic>
      <p:sp>
        <p:nvSpPr>
          <p:cNvPr id="454" name="Google Shape;454;g89973df86c_18_5"/>
          <p:cNvSpPr txBox="1"/>
          <p:nvPr/>
        </p:nvSpPr>
        <p:spPr>
          <a:xfrm>
            <a:off x="10341300" y="6230450"/>
            <a:ext cx="1582800" cy="5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lt1"/>
                </a:solidFill>
                <a:latin typeface="Lato"/>
                <a:ea typeface="Lato"/>
                <a:cs typeface="Lato"/>
                <a:sym typeface="Lato"/>
              </a:rPr>
              <a:t>Presenter:</a:t>
            </a:r>
            <a:endParaRPr sz="1200">
              <a:solidFill>
                <a:schemeClr val="lt1"/>
              </a:solidFill>
              <a:latin typeface="Lato"/>
              <a:ea typeface="Lato"/>
              <a:cs typeface="Lato"/>
              <a:sym typeface="Lato"/>
            </a:endParaRPr>
          </a:p>
          <a:p>
            <a:pPr indent="0" lvl="0" marL="0" rtl="0" algn="l">
              <a:spcBef>
                <a:spcPts val="0"/>
              </a:spcBef>
              <a:spcAft>
                <a:spcPts val="0"/>
              </a:spcAft>
              <a:buNone/>
            </a:pPr>
            <a:r>
              <a:rPr lang="en-US" sz="1200">
                <a:solidFill>
                  <a:schemeClr val="lt1"/>
                </a:solidFill>
                <a:latin typeface="Lato"/>
                <a:ea typeface="Lato"/>
                <a:cs typeface="Lato"/>
                <a:sym typeface="Lato"/>
              </a:rPr>
              <a:t>Paityn Maynard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Google Shape;459;g888f4984a2_0_15"/>
          <p:cNvSpPr txBox="1"/>
          <p:nvPr>
            <p:ph type="title"/>
          </p:nvPr>
        </p:nvSpPr>
        <p:spPr>
          <a:xfrm>
            <a:off x="684212" y="392282"/>
            <a:ext cx="8534400" cy="1507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What Were The Goals?</a:t>
            </a:r>
            <a:endParaRPr/>
          </a:p>
        </p:txBody>
      </p:sp>
      <p:sp>
        <p:nvSpPr>
          <p:cNvPr id="460" name="Google Shape;460;g888f4984a2_0_15"/>
          <p:cNvSpPr txBox="1"/>
          <p:nvPr>
            <p:ph idx="1" type="body"/>
          </p:nvPr>
        </p:nvSpPr>
        <p:spPr>
          <a:xfrm>
            <a:off x="684212" y="1621350"/>
            <a:ext cx="8534400" cy="3615300"/>
          </a:xfrm>
          <a:prstGeom prst="rect">
            <a:avLst/>
          </a:prstGeom>
        </p:spPr>
        <p:txBody>
          <a:bodyPr anchorCtr="0" anchor="t" bIns="45700" lIns="91425" spcFirstLastPara="1" rIns="91425" wrap="square" tIns="45700">
            <a:noAutofit/>
          </a:bodyPr>
          <a:lstStyle/>
          <a:p>
            <a:pPr indent="-320040" lvl="0" marL="457200" rtl="0" algn="just">
              <a:spcBef>
                <a:spcPts val="360"/>
              </a:spcBef>
              <a:spcAft>
                <a:spcPts val="0"/>
              </a:spcAft>
              <a:buSzPts val="1440"/>
              <a:buChar char="▶"/>
            </a:pPr>
            <a:r>
              <a:rPr lang="en-US"/>
              <a:t>Pick up pipeline after Jenkins</a:t>
            </a:r>
            <a:endParaRPr/>
          </a:p>
          <a:p>
            <a:pPr indent="0" lvl="0" marL="914400" rtl="0" algn="just">
              <a:spcBef>
                <a:spcPts val="600"/>
              </a:spcBef>
              <a:spcAft>
                <a:spcPts val="0"/>
              </a:spcAft>
              <a:buNone/>
            </a:pPr>
            <a:r>
              <a:t/>
            </a:r>
            <a:endParaRPr/>
          </a:p>
          <a:p>
            <a:pPr indent="-320040" lvl="0" marL="457200" rtl="0" algn="just">
              <a:spcBef>
                <a:spcPts val="600"/>
              </a:spcBef>
              <a:spcAft>
                <a:spcPts val="0"/>
              </a:spcAft>
              <a:buSzPts val="1440"/>
              <a:buChar char="▶"/>
            </a:pPr>
            <a:r>
              <a:rPr lang="en-US"/>
              <a:t>To Bake Helm Charts </a:t>
            </a:r>
            <a:endParaRPr/>
          </a:p>
          <a:p>
            <a:pPr indent="0" lvl="0" marL="914400" rtl="0" algn="just">
              <a:spcBef>
                <a:spcPts val="600"/>
              </a:spcBef>
              <a:spcAft>
                <a:spcPts val="0"/>
              </a:spcAft>
              <a:buNone/>
            </a:pPr>
            <a:r>
              <a:t/>
            </a:r>
            <a:endParaRPr/>
          </a:p>
          <a:p>
            <a:pPr indent="-320040" lvl="0" marL="457200" rtl="0" algn="just">
              <a:spcBef>
                <a:spcPts val="600"/>
              </a:spcBef>
              <a:spcAft>
                <a:spcPts val="0"/>
              </a:spcAft>
              <a:buSzPts val="1440"/>
              <a:buChar char="▶"/>
            </a:pPr>
            <a:r>
              <a:rPr lang="en-US"/>
              <a:t>To Deploy Artifacts to Kubernetes Cluster</a:t>
            </a:r>
            <a:endParaRPr/>
          </a:p>
          <a:p>
            <a:pPr indent="0" lvl="0" marL="914400" rtl="0" algn="l">
              <a:spcBef>
                <a:spcPts val="600"/>
              </a:spcBef>
              <a:spcAft>
                <a:spcPts val="0"/>
              </a:spcAft>
              <a:buNone/>
            </a:pPr>
            <a:r>
              <a:t/>
            </a:r>
            <a:endParaRPr/>
          </a:p>
          <a:p>
            <a:pPr indent="0" lvl="0" marL="457200" rtl="0" algn="l">
              <a:spcBef>
                <a:spcPts val="600"/>
              </a:spcBef>
              <a:spcAft>
                <a:spcPts val="600"/>
              </a:spcAft>
              <a:buNone/>
            </a:pPr>
            <a:r>
              <a:t/>
            </a:r>
            <a:endParaRPr/>
          </a:p>
        </p:txBody>
      </p:sp>
      <p:pic>
        <p:nvPicPr>
          <p:cNvPr id="461" name="Google Shape;461;g888f4984a2_0_15"/>
          <p:cNvPicPr preferRelativeResize="0"/>
          <p:nvPr/>
        </p:nvPicPr>
        <p:blipFill>
          <a:blip r:embed="rId3">
            <a:alphaModFix/>
          </a:blip>
          <a:stretch>
            <a:fillRect/>
          </a:stretch>
        </p:blipFill>
        <p:spPr>
          <a:xfrm>
            <a:off x="6550825" y="846425"/>
            <a:ext cx="5351351" cy="3149825"/>
          </a:xfrm>
          <a:prstGeom prst="rect">
            <a:avLst/>
          </a:prstGeom>
          <a:noFill/>
          <a:ln>
            <a:noFill/>
          </a:ln>
        </p:spPr>
      </p:pic>
      <p:pic>
        <p:nvPicPr>
          <p:cNvPr id="462" name="Google Shape;462;g888f4984a2_0_15"/>
          <p:cNvPicPr preferRelativeResize="0"/>
          <p:nvPr/>
        </p:nvPicPr>
        <p:blipFill rotWithShape="1">
          <a:blip r:embed="rId4">
            <a:alphaModFix/>
          </a:blip>
          <a:srcRect b="85997" l="2736" r="23696" t="2975"/>
          <a:stretch/>
        </p:blipFill>
        <p:spPr>
          <a:xfrm>
            <a:off x="728850" y="4583600"/>
            <a:ext cx="10734298" cy="926839"/>
          </a:xfrm>
          <a:prstGeom prst="rect">
            <a:avLst/>
          </a:prstGeom>
          <a:noFill/>
          <a:ln>
            <a:noFill/>
          </a:ln>
        </p:spPr>
      </p:pic>
      <p:sp>
        <p:nvSpPr>
          <p:cNvPr id="463" name="Google Shape;463;g888f4984a2_0_15"/>
          <p:cNvSpPr txBox="1"/>
          <p:nvPr/>
        </p:nvSpPr>
        <p:spPr>
          <a:xfrm>
            <a:off x="10341300" y="6230450"/>
            <a:ext cx="1582800" cy="5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lt1"/>
                </a:solidFill>
                <a:latin typeface="Lato"/>
                <a:ea typeface="Lato"/>
                <a:cs typeface="Lato"/>
                <a:sym typeface="Lato"/>
              </a:rPr>
              <a:t>Presenter:</a:t>
            </a:r>
            <a:endParaRPr sz="1200">
              <a:solidFill>
                <a:schemeClr val="lt1"/>
              </a:solidFill>
              <a:latin typeface="Lato"/>
              <a:ea typeface="Lato"/>
              <a:cs typeface="Lato"/>
              <a:sym typeface="Lato"/>
            </a:endParaRPr>
          </a:p>
          <a:p>
            <a:pPr indent="0" lvl="0" marL="0" rtl="0" algn="l">
              <a:spcBef>
                <a:spcPts val="0"/>
              </a:spcBef>
              <a:spcAft>
                <a:spcPts val="0"/>
              </a:spcAft>
              <a:buNone/>
            </a:pPr>
            <a:r>
              <a:rPr lang="en-US" sz="1200">
                <a:solidFill>
                  <a:schemeClr val="lt1"/>
                </a:solidFill>
                <a:latin typeface="Lato"/>
                <a:ea typeface="Lato"/>
                <a:cs typeface="Lato"/>
                <a:sym typeface="Lato"/>
              </a:rPr>
              <a:t>Johnny Sheerin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g888f4984a2_1_5"/>
          <p:cNvSpPr txBox="1"/>
          <p:nvPr>
            <p:ph type="title"/>
          </p:nvPr>
        </p:nvSpPr>
        <p:spPr>
          <a:xfrm>
            <a:off x="646187" y="175332"/>
            <a:ext cx="8534400" cy="1507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Bake</a:t>
            </a:r>
            <a:endParaRPr/>
          </a:p>
        </p:txBody>
      </p:sp>
      <p:sp>
        <p:nvSpPr>
          <p:cNvPr id="469" name="Google Shape;469;g888f4984a2_1_5"/>
          <p:cNvSpPr txBox="1"/>
          <p:nvPr>
            <p:ph idx="1" type="body"/>
          </p:nvPr>
        </p:nvSpPr>
        <p:spPr>
          <a:xfrm>
            <a:off x="825887" y="1114300"/>
            <a:ext cx="8534400" cy="3615300"/>
          </a:xfrm>
          <a:prstGeom prst="rect">
            <a:avLst/>
          </a:prstGeom>
        </p:spPr>
        <p:txBody>
          <a:bodyPr anchorCtr="0" anchor="t" bIns="45700" lIns="91425" spcFirstLastPara="1" rIns="91425" wrap="square" tIns="45700">
            <a:noAutofit/>
          </a:bodyPr>
          <a:lstStyle/>
          <a:p>
            <a:pPr indent="-320040" lvl="0" marL="457200" rtl="0" algn="l">
              <a:spcBef>
                <a:spcPts val="360"/>
              </a:spcBef>
              <a:spcAft>
                <a:spcPts val="0"/>
              </a:spcAft>
              <a:buSzPts val="1440"/>
              <a:buChar char="▶"/>
            </a:pPr>
            <a:r>
              <a:rPr lang="en-US"/>
              <a:t>Pull Helm Charts from S3</a:t>
            </a:r>
            <a:endParaRPr/>
          </a:p>
          <a:p>
            <a:pPr indent="0" lvl="0" marL="457200" rtl="0" algn="l">
              <a:spcBef>
                <a:spcPts val="600"/>
              </a:spcBef>
              <a:spcAft>
                <a:spcPts val="0"/>
              </a:spcAft>
              <a:buNone/>
            </a:pPr>
            <a:r>
              <a:t/>
            </a:r>
            <a:endParaRPr/>
          </a:p>
          <a:p>
            <a:pPr indent="-320040" lvl="0" marL="457200" rtl="0" algn="l">
              <a:spcBef>
                <a:spcPts val="600"/>
              </a:spcBef>
              <a:spcAft>
                <a:spcPts val="0"/>
              </a:spcAft>
              <a:buSzPts val="1440"/>
              <a:buChar char="▶"/>
            </a:pPr>
            <a:r>
              <a:rPr lang="en-US"/>
              <a:t>Builds Artifact using Charts</a:t>
            </a:r>
            <a:endParaRPr/>
          </a:p>
          <a:p>
            <a:pPr indent="-320040" lvl="1" marL="914400" rtl="0" algn="l">
              <a:spcBef>
                <a:spcPts val="0"/>
              </a:spcBef>
              <a:spcAft>
                <a:spcPts val="0"/>
              </a:spcAft>
              <a:buSzPts val="1440"/>
              <a:buChar char="▶"/>
            </a:pPr>
            <a:r>
              <a:rPr lang="en-US"/>
              <a:t>JSON object matching specification, not actual contents</a:t>
            </a:r>
            <a:endParaRPr/>
          </a:p>
          <a:p>
            <a:pPr indent="-320040" lvl="1" marL="914400" rtl="0" algn="l">
              <a:spcBef>
                <a:spcPts val="0"/>
              </a:spcBef>
              <a:spcAft>
                <a:spcPts val="0"/>
              </a:spcAft>
              <a:buSzPts val="1440"/>
              <a:buChar char="▶"/>
            </a:pPr>
            <a:r>
              <a:rPr lang="en-US"/>
              <a:t>Reference to resource, not actual resource</a:t>
            </a:r>
            <a:endParaRPr/>
          </a:p>
          <a:p>
            <a:pPr indent="0" lvl="0" marL="0" rtl="0" algn="l">
              <a:spcBef>
                <a:spcPts val="600"/>
              </a:spcBef>
              <a:spcAft>
                <a:spcPts val="0"/>
              </a:spcAft>
              <a:buNone/>
            </a:pPr>
            <a:r>
              <a:t/>
            </a:r>
            <a:endParaRPr/>
          </a:p>
          <a:p>
            <a:pPr indent="-320040" lvl="0" marL="457200" rtl="0" algn="l">
              <a:spcBef>
                <a:spcPts val="600"/>
              </a:spcBef>
              <a:spcAft>
                <a:spcPts val="0"/>
              </a:spcAft>
              <a:buSzPts val="1440"/>
              <a:buChar char="▶"/>
            </a:pPr>
            <a:r>
              <a:rPr lang="en-US"/>
              <a:t>Stage takes in “expected Artifact” (pointers to S3 charts)</a:t>
            </a:r>
            <a:endParaRPr/>
          </a:p>
          <a:p>
            <a:pPr indent="0" lvl="0" marL="0" rtl="0" algn="l">
              <a:spcBef>
                <a:spcPts val="600"/>
              </a:spcBef>
              <a:spcAft>
                <a:spcPts val="0"/>
              </a:spcAft>
              <a:buNone/>
            </a:pPr>
            <a:r>
              <a:t/>
            </a:r>
            <a:endParaRPr/>
          </a:p>
          <a:p>
            <a:pPr indent="-320040" lvl="0" marL="457200" rtl="0" algn="l">
              <a:spcBef>
                <a:spcPts val="600"/>
              </a:spcBef>
              <a:spcAft>
                <a:spcPts val="0"/>
              </a:spcAft>
              <a:buSzPts val="1440"/>
              <a:buChar char="▶"/>
            </a:pPr>
            <a:r>
              <a:rPr lang="en-US"/>
              <a:t>Creates Artifact that encapsulates resource and metadata</a:t>
            </a:r>
            <a:endParaRPr/>
          </a:p>
        </p:txBody>
      </p:sp>
      <p:pic>
        <p:nvPicPr>
          <p:cNvPr id="470" name="Google Shape;470;g888f4984a2_1_5"/>
          <p:cNvPicPr preferRelativeResize="0"/>
          <p:nvPr/>
        </p:nvPicPr>
        <p:blipFill>
          <a:blip r:embed="rId3">
            <a:alphaModFix/>
          </a:blip>
          <a:stretch>
            <a:fillRect/>
          </a:stretch>
        </p:blipFill>
        <p:spPr>
          <a:xfrm>
            <a:off x="1929997" y="4526775"/>
            <a:ext cx="8002451" cy="2026825"/>
          </a:xfrm>
          <a:prstGeom prst="rect">
            <a:avLst/>
          </a:prstGeom>
          <a:noFill/>
          <a:ln>
            <a:noFill/>
          </a:ln>
        </p:spPr>
      </p:pic>
      <p:sp>
        <p:nvSpPr>
          <p:cNvPr id="471" name="Google Shape;471;g888f4984a2_1_5"/>
          <p:cNvSpPr txBox="1"/>
          <p:nvPr/>
        </p:nvSpPr>
        <p:spPr>
          <a:xfrm>
            <a:off x="10341300" y="6230450"/>
            <a:ext cx="1582800" cy="5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lt1"/>
                </a:solidFill>
                <a:latin typeface="Lato"/>
                <a:ea typeface="Lato"/>
                <a:cs typeface="Lato"/>
                <a:sym typeface="Lato"/>
              </a:rPr>
              <a:t>Presenter:</a:t>
            </a:r>
            <a:endParaRPr sz="1200">
              <a:solidFill>
                <a:schemeClr val="lt1"/>
              </a:solidFill>
              <a:latin typeface="Lato"/>
              <a:ea typeface="Lato"/>
              <a:cs typeface="Lato"/>
              <a:sym typeface="Lato"/>
            </a:endParaRPr>
          </a:p>
          <a:p>
            <a:pPr indent="0" lvl="0" marL="0" rtl="0" algn="l">
              <a:spcBef>
                <a:spcPts val="0"/>
              </a:spcBef>
              <a:spcAft>
                <a:spcPts val="0"/>
              </a:spcAft>
              <a:buNone/>
            </a:pPr>
            <a:r>
              <a:rPr lang="en-US" sz="1200">
                <a:solidFill>
                  <a:schemeClr val="lt1"/>
                </a:solidFill>
                <a:latin typeface="Lato"/>
                <a:ea typeface="Lato"/>
                <a:cs typeface="Lato"/>
                <a:sym typeface="Lato"/>
              </a:rPr>
              <a:t>Bart Martinon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g888f4984a2_0_5"/>
          <p:cNvSpPr txBox="1"/>
          <p:nvPr>
            <p:ph type="title"/>
          </p:nvPr>
        </p:nvSpPr>
        <p:spPr>
          <a:xfrm>
            <a:off x="684212" y="114157"/>
            <a:ext cx="8534400" cy="1507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Deploy</a:t>
            </a:r>
            <a:endParaRPr/>
          </a:p>
        </p:txBody>
      </p:sp>
      <p:sp>
        <p:nvSpPr>
          <p:cNvPr id="477" name="Google Shape;477;g888f4984a2_0_5"/>
          <p:cNvSpPr txBox="1"/>
          <p:nvPr>
            <p:ph idx="1" type="body"/>
          </p:nvPr>
        </p:nvSpPr>
        <p:spPr>
          <a:xfrm>
            <a:off x="684212" y="1190350"/>
            <a:ext cx="8534400" cy="3615300"/>
          </a:xfrm>
          <a:prstGeom prst="rect">
            <a:avLst/>
          </a:prstGeom>
        </p:spPr>
        <p:txBody>
          <a:bodyPr anchorCtr="0" anchor="t" bIns="45700" lIns="91425" spcFirstLastPara="1" rIns="91425" wrap="square" tIns="45700">
            <a:noAutofit/>
          </a:bodyPr>
          <a:lstStyle/>
          <a:p>
            <a:pPr indent="-320040" lvl="0" marL="457200" rtl="0" algn="l">
              <a:spcBef>
                <a:spcPts val="360"/>
              </a:spcBef>
              <a:spcAft>
                <a:spcPts val="0"/>
              </a:spcAft>
              <a:buSzPts val="1440"/>
              <a:buChar char="▶"/>
            </a:pPr>
            <a:r>
              <a:rPr lang="en-US"/>
              <a:t>Takes the the artifacts produced by the bake stage and deploys it to the cluster using helm.</a:t>
            </a:r>
            <a:endParaRPr/>
          </a:p>
          <a:p>
            <a:pPr indent="0" lvl="0" marL="457200" rtl="0" algn="l">
              <a:spcBef>
                <a:spcPts val="600"/>
              </a:spcBef>
              <a:spcAft>
                <a:spcPts val="0"/>
              </a:spcAft>
              <a:buNone/>
            </a:pPr>
            <a:r>
              <a:t/>
            </a:r>
            <a:endParaRPr/>
          </a:p>
          <a:p>
            <a:pPr indent="-320040" lvl="1" marL="914400" rtl="0" algn="l">
              <a:spcBef>
                <a:spcPts val="600"/>
              </a:spcBef>
              <a:spcAft>
                <a:spcPts val="0"/>
              </a:spcAft>
              <a:buSzPts val="1440"/>
              <a:buChar char="▶"/>
            </a:pPr>
            <a:r>
              <a:rPr lang="en-US"/>
              <a:t>Pulls the Helm chart from the AWS S3.</a:t>
            </a:r>
            <a:endParaRPr/>
          </a:p>
          <a:p>
            <a:pPr indent="0" lvl="0" marL="0" rtl="0" algn="l">
              <a:spcBef>
                <a:spcPts val="600"/>
              </a:spcBef>
              <a:spcAft>
                <a:spcPts val="0"/>
              </a:spcAft>
              <a:buNone/>
            </a:pPr>
            <a:r>
              <a:t/>
            </a:r>
            <a:endParaRPr/>
          </a:p>
          <a:p>
            <a:pPr indent="-320040" lvl="1" marL="914400" rtl="0" algn="l">
              <a:spcBef>
                <a:spcPts val="600"/>
              </a:spcBef>
              <a:spcAft>
                <a:spcPts val="0"/>
              </a:spcAft>
              <a:buSzPts val="1440"/>
              <a:buChar char="▶"/>
            </a:pPr>
            <a:r>
              <a:rPr lang="en-US"/>
              <a:t>Pulls the docker image from the AWS ECR.</a:t>
            </a:r>
            <a:endParaRPr/>
          </a:p>
          <a:p>
            <a:pPr indent="0" lvl="0" marL="0" rtl="0" algn="l">
              <a:spcBef>
                <a:spcPts val="600"/>
              </a:spcBef>
              <a:spcAft>
                <a:spcPts val="0"/>
              </a:spcAft>
              <a:buNone/>
            </a:pPr>
            <a:r>
              <a:t/>
            </a:r>
            <a:endParaRPr/>
          </a:p>
          <a:p>
            <a:pPr indent="-320040" lvl="1" marL="914400" rtl="0" algn="l">
              <a:spcBef>
                <a:spcPts val="600"/>
              </a:spcBef>
              <a:spcAft>
                <a:spcPts val="0"/>
              </a:spcAft>
              <a:buSzPts val="1440"/>
              <a:buChar char="▶"/>
            </a:pPr>
            <a:r>
              <a:rPr lang="en-US"/>
              <a:t>Deploys the container using the helm chart.</a:t>
            </a:r>
            <a:endParaRPr/>
          </a:p>
        </p:txBody>
      </p:sp>
      <p:pic>
        <p:nvPicPr>
          <p:cNvPr id="478" name="Google Shape;478;g888f4984a2_0_5"/>
          <p:cNvPicPr preferRelativeResize="0"/>
          <p:nvPr/>
        </p:nvPicPr>
        <p:blipFill rotWithShape="1">
          <a:blip r:embed="rId3">
            <a:alphaModFix/>
          </a:blip>
          <a:srcRect b="9313" l="2028" r="0" t="0"/>
          <a:stretch/>
        </p:blipFill>
        <p:spPr>
          <a:xfrm>
            <a:off x="2243725" y="4217800"/>
            <a:ext cx="6224175" cy="2340150"/>
          </a:xfrm>
          <a:prstGeom prst="rect">
            <a:avLst/>
          </a:prstGeom>
          <a:noFill/>
          <a:ln>
            <a:noFill/>
          </a:ln>
        </p:spPr>
      </p:pic>
      <p:sp>
        <p:nvSpPr>
          <p:cNvPr id="479" name="Google Shape;479;g888f4984a2_0_5"/>
          <p:cNvSpPr txBox="1"/>
          <p:nvPr/>
        </p:nvSpPr>
        <p:spPr>
          <a:xfrm>
            <a:off x="10341300" y="6230450"/>
            <a:ext cx="1582800" cy="5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lt1"/>
                </a:solidFill>
                <a:latin typeface="Lato"/>
                <a:ea typeface="Lato"/>
                <a:cs typeface="Lato"/>
                <a:sym typeface="Lato"/>
              </a:rPr>
              <a:t>Presenter:</a:t>
            </a:r>
            <a:endParaRPr sz="1200">
              <a:solidFill>
                <a:schemeClr val="lt1"/>
              </a:solidFill>
              <a:latin typeface="Lato"/>
              <a:ea typeface="Lato"/>
              <a:cs typeface="Lato"/>
              <a:sym typeface="Lato"/>
            </a:endParaRPr>
          </a:p>
          <a:p>
            <a:pPr indent="0" lvl="0" marL="0" rtl="0" algn="l">
              <a:spcBef>
                <a:spcPts val="0"/>
              </a:spcBef>
              <a:spcAft>
                <a:spcPts val="0"/>
              </a:spcAft>
              <a:buNone/>
            </a:pPr>
            <a:r>
              <a:rPr lang="en-US" sz="1200">
                <a:solidFill>
                  <a:schemeClr val="lt1"/>
                </a:solidFill>
                <a:latin typeface="Lato"/>
                <a:ea typeface="Lato"/>
                <a:cs typeface="Lato"/>
                <a:sym typeface="Lato"/>
              </a:rPr>
              <a:t>Bart Martinon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g888f4984a2_0_10"/>
          <p:cNvSpPr txBox="1"/>
          <p:nvPr>
            <p:ph type="title"/>
          </p:nvPr>
        </p:nvSpPr>
        <p:spPr>
          <a:xfrm>
            <a:off x="684212" y="313382"/>
            <a:ext cx="8534400" cy="1507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Accomplishments</a:t>
            </a:r>
            <a:endParaRPr/>
          </a:p>
        </p:txBody>
      </p:sp>
      <p:sp>
        <p:nvSpPr>
          <p:cNvPr id="485" name="Google Shape;485;g888f4984a2_0_10"/>
          <p:cNvSpPr txBox="1"/>
          <p:nvPr>
            <p:ph idx="1" type="body"/>
          </p:nvPr>
        </p:nvSpPr>
        <p:spPr>
          <a:xfrm>
            <a:off x="684212" y="1621350"/>
            <a:ext cx="8534400" cy="3615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a:p>
            <a:pPr indent="-320040" lvl="0" marL="457200" rtl="0" algn="l">
              <a:spcBef>
                <a:spcPts val="600"/>
              </a:spcBef>
              <a:spcAft>
                <a:spcPts val="0"/>
              </a:spcAft>
              <a:buSzPts val="1440"/>
              <a:buChar char="▶"/>
            </a:pPr>
            <a:r>
              <a:rPr lang="en-US"/>
              <a:t>Spinnaker is installed in the Kubernetes Cluster</a:t>
            </a:r>
            <a:endParaRPr/>
          </a:p>
          <a:p>
            <a:pPr indent="0" lvl="0" marL="457200" rtl="0" algn="l">
              <a:spcBef>
                <a:spcPts val="600"/>
              </a:spcBef>
              <a:spcAft>
                <a:spcPts val="0"/>
              </a:spcAft>
              <a:buNone/>
            </a:pPr>
            <a:r>
              <a:t/>
            </a:r>
            <a:endParaRPr/>
          </a:p>
          <a:p>
            <a:pPr indent="-320040" lvl="0" marL="457200" rtl="0" algn="l">
              <a:spcBef>
                <a:spcPts val="600"/>
              </a:spcBef>
              <a:spcAft>
                <a:spcPts val="0"/>
              </a:spcAft>
              <a:buSzPts val="1440"/>
              <a:buChar char="▶"/>
            </a:pPr>
            <a:r>
              <a:rPr lang="en-US"/>
              <a:t>Pipelines are templated and in Spinnaker Application</a:t>
            </a:r>
            <a:endParaRPr/>
          </a:p>
        </p:txBody>
      </p:sp>
      <p:pic>
        <p:nvPicPr>
          <p:cNvPr id="486" name="Google Shape;486;g888f4984a2_0_10"/>
          <p:cNvPicPr preferRelativeResize="0"/>
          <p:nvPr/>
        </p:nvPicPr>
        <p:blipFill>
          <a:blip r:embed="rId3">
            <a:alphaModFix/>
          </a:blip>
          <a:stretch>
            <a:fillRect/>
          </a:stretch>
        </p:blipFill>
        <p:spPr>
          <a:xfrm>
            <a:off x="8209875" y="1370400"/>
            <a:ext cx="1916925" cy="1437675"/>
          </a:xfrm>
          <a:prstGeom prst="rect">
            <a:avLst/>
          </a:prstGeom>
          <a:noFill/>
          <a:ln>
            <a:noFill/>
          </a:ln>
        </p:spPr>
      </p:pic>
      <p:pic>
        <p:nvPicPr>
          <p:cNvPr id="487" name="Google Shape;487;g888f4984a2_0_10"/>
          <p:cNvPicPr preferRelativeResize="0"/>
          <p:nvPr/>
        </p:nvPicPr>
        <p:blipFill>
          <a:blip r:embed="rId4">
            <a:alphaModFix/>
          </a:blip>
          <a:stretch>
            <a:fillRect/>
          </a:stretch>
        </p:blipFill>
        <p:spPr>
          <a:xfrm>
            <a:off x="2065225" y="3378850"/>
            <a:ext cx="8061575" cy="2936426"/>
          </a:xfrm>
          <a:prstGeom prst="rect">
            <a:avLst/>
          </a:prstGeom>
          <a:noFill/>
          <a:ln>
            <a:noFill/>
          </a:ln>
        </p:spPr>
      </p:pic>
      <p:sp>
        <p:nvSpPr>
          <p:cNvPr id="488" name="Google Shape;488;g888f4984a2_0_10"/>
          <p:cNvSpPr txBox="1"/>
          <p:nvPr/>
        </p:nvSpPr>
        <p:spPr>
          <a:xfrm>
            <a:off x="10341300" y="6230450"/>
            <a:ext cx="1582800" cy="5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lt1"/>
                </a:solidFill>
                <a:latin typeface="Lato"/>
                <a:ea typeface="Lato"/>
                <a:cs typeface="Lato"/>
                <a:sym typeface="Lato"/>
              </a:rPr>
              <a:t>Presenter:</a:t>
            </a:r>
            <a:endParaRPr sz="1200">
              <a:solidFill>
                <a:schemeClr val="lt1"/>
              </a:solidFill>
              <a:latin typeface="Lato"/>
              <a:ea typeface="Lato"/>
              <a:cs typeface="Lato"/>
              <a:sym typeface="Lato"/>
            </a:endParaRPr>
          </a:p>
          <a:p>
            <a:pPr indent="0" lvl="0" marL="0" rtl="0" algn="l">
              <a:spcBef>
                <a:spcPts val="0"/>
              </a:spcBef>
              <a:spcAft>
                <a:spcPts val="0"/>
              </a:spcAft>
              <a:buNone/>
            </a:pPr>
            <a:r>
              <a:rPr lang="en-US" sz="1200">
                <a:solidFill>
                  <a:schemeClr val="lt1"/>
                </a:solidFill>
                <a:latin typeface="Lato"/>
                <a:ea typeface="Lato"/>
                <a:cs typeface="Lato"/>
                <a:sym typeface="Lato"/>
              </a:rPr>
              <a:t>Jordan Severance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79" name="Shape 279"/>
        <p:cNvGrpSpPr/>
        <p:nvPr/>
      </p:nvGrpSpPr>
      <p:grpSpPr>
        <a:xfrm>
          <a:off x="0" y="0"/>
          <a:ext cx="0" cy="0"/>
          <a:chOff x="0" y="0"/>
          <a:chExt cx="0" cy="0"/>
        </a:xfrm>
      </p:grpSpPr>
      <p:sp>
        <p:nvSpPr>
          <p:cNvPr id="280" name="Google Shape;280;g89973df86c_7_10"/>
          <p:cNvSpPr txBox="1"/>
          <p:nvPr>
            <p:ph type="ctrTitle"/>
          </p:nvPr>
        </p:nvSpPr>
        <p:spPr>
          <a:xfrm>
            <a:off x="2095500" y="178124"/>
            <a:ext cx="8001000" cy="10248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b="1" lang="en-US" u="sng">
                <a:solidFill>
                  <a:srgbClr val="EFEFEF"/>
                </a:solidFill>
              </a:rPr>
              <a:t>WHY DO WE USE</a:t>
            </a:r>
            <a:r>
              <a:rPr b="1" lang="en-US" u="sng">
                <a:solidFill>
                  <a:srgbClr val="EFEFEF"/>
                </a:solidFill>
              </a:rPr>
              <a:t> DEV OPS?</a:t>
            </a:r>
            <a:endParaRPr b="1" u="sng">
              <a:solidFill>
                <a:srgbClr val="EFEFEF"/>
              </a:solidFill>
            </a:endParaRPr>
          </a:p>
        </p:txBody>
      </p:sp>
      <p:sp>
        <p:nvSpPr>
          <p:cNvPr id="281" name="Google Shape;281;g89973df86c_7_10"/>
          <p:cNvSpPr txBox="1"/>
          <p:nvPr>
            <p:ph idx="1" type="subTitle"/>
          </p:nvPr>
        </p:nvSpPr>
        <p:spPr>
          <a:xfrm>
            <a:off x="455591" y="1481675"/>
            <a:ext cx="11291100" cy="1947300"/>
          </a:xfrm>
          <a:prstGeom prst="rect">
            <a:avLst/>
          </a:prstGeom>
        </p:spPr>
        <p:txBody>
          <a:bodyPr anchorCtr="0" anchor="t" bIns="45700" lIns="91425" spcFirstLastPara="1" rIns="91425" wrap="square" tIns="45700">
            <a:noAutofit/>
          </a:bodyPr>
          <a:lstStyle/>
          <a:p>
            <a:pPr indent="-335280" lvl="0" marL="457200" rtl="0" algn="l">
              <a:spcBef>
                <a:spcPts val="420"/>
              </a:spcBef>
              <a:spcAft>
                <a:spcPts val="0"/>
              </a:spcAft>
              <a:buClr>
                <a:srgbClr val="EFEFEF"/>
              </a:buClr>
              <a:buSzPts val="1680"/>
              <a:buChar char="●"/>
            </a:pPr>
            <a:r>
              <a:rPr lang="en-US">
                <a:solidFill>
                  <a:srgbClr val="EFEFEF"/>
                </a:solidFill>
              </a:rPr>
              <a:t>Deployment to Clientele</a:t>
            </a:r>
            <a:endParaRPr>
              <a:solidFill>
                <a:srgbClr val="EFEFEF"/>
              </a:solidFill>
            </a:endParaRPr>
          </a:p>
          <a:p>
            <a:pPr indent="0" lvl="0" marL="457200" rtl="0" algn="l">
              <a:spcBef>
                <a:spcPts val="600"/>
              </a:spcBef>
              <a:spcAft>
                <a:spcPts val="0"/>
              </a:spcAft>
              <a:buNone/>
            </a:pPr>
            <a:r>
              <a:t/>
            </a:r>
            <a:endParaRPr>
              <a:solidFill>
                <a:srgbClr val="EFEFEF"/>
              </a:solidFill>
            </a:endParaRPr>
          </a:p>
          <a:p>
            <a:pPr indent="-335280" lvl="0" marL="457200" rtl="0" algn="l">
              <a:spcBef>
                <a:spcPts val="600"/>
              </a:spcBef>
              <a:spcAft>
                <a:spcPts val="0"/>
              </a:spcAft>
              <a:buClr>
                <a:srgbClr val="EFEFEF"/>
              </a:buClr>
              <a:buSzPts val="1680"/>
              <a:buChar char="●"/>
            </a:pPr>
            <a:r>
              <a:rPr lang="en-US">
                <a:solidFill>
                  <a:srgbClr val="EFEFEF"/>
                </a:solidFill>
              </a:rPr>
              <a:t>Reduce Deployment Failures</a:t>
            </a:r>
            <a:endParaRPr>
              <a:solidFill>
                <a:srgbClr val="EFEFEF"/>
              </a:solidFill>
            </a:endParaRPr>
          </a:p>
          <a:p>
            <a:pPr indent="-320040" lvl="1" marL="914400" rtl="0" algn="l">
              <a:spcBef>
                <a:spcPts val="0"/>
              </a:spcBef>
              <a:spcAft>
                <a:spcPts val="0"/>
              </a:spcAft>
              <a:buClr>
                <a:srgbClr val="EFEFEF"/>
              </a:buClr>
              <a:buSzPts val="1440"/>
              <a:buChar char="○"/>
            </a:pPr>
            <a:r>
              <a:rPr lang="en-US">
                <a:solidFill>
                  <a:srgbClr val="EFEFEF"/>
                </a:solidFill>
              </a:rPr>
              <a:t>Continuous</a:t>
            </a:r>
            <a:r>
              <a:rPr lang="en-US">
                <a:solidFill>
                  <a:srgbClr val="EFEFEF"/>
                </a:solidFill>
              </a:rPr>
              <a:t> Integration and Deployment</a:t>
            </a:r>
            <a:endParaRPr>
              <a:solidFill>
                <a:srgbClr val="EFEFEF"/>
              </a:solidFill>
            </a:endParaRPr>
          </a:p>
          <a:p>
            <a:pPr indent="0" lvl="0" marL="457200" rtl="0" algn="l">
              <a:spcBef>
                <a:spcPts val="600"/>
              </a:spcBef>
              <a:spcAft>
                <a:spcPts val="0"/>
              </a:spcAft>
              <a:buNone/>
            </a:pPr>
            <a:r>
              <a:t/>
            </a:r>
            <a:endParaRPr>
              <a:solidFill>
                <a:srgbClr val="EFEFEF"/>
              </a:solidFill>
            </a:endParaRPr>
          </a:p>
          <a:p>
            <a:pPr indent="-335280" lvl="0" marL="457200" rtl="0" algn="l">
              <a:spcBef>
                <a:spcPts val="600"/>
              </a:spcBef>
              <a:spcAft>
                <a:spcPts val="0"/>
              </a:spcAft>
              <a:buClr>
                <a:srgbClr val="EFEFEF"/>
              </a:buClr>
              <a:buSzPts val="1680"/>
              <a:buChar char="●"/>
            </a:pPr>
            <a:r>
              <a:rPr lang="en-US">
                <a:solidFill>
                  <a:srgbClr val="EFEFEF"/>
                </a:solidFill>
              </a:rPr>
              <a:t>Load Testing</a:t>
            </a:r>
            <a:endParaRPr>
              <a:solidFill>
                <a:srgbClr val="EFEFEF"/>
              </a:solidFill>
            </a:endParaRPr>
          </a:p>
          <a:p>
            <a:pPr indent="0" lvl="0" marL="457200" rtl="0" algn="l">
              <a:spcBef>
                <a:spcPts val="600"/>
              </a:spcBef>
              <a:spcAft>
                <a:spcPts val="0"/>
              </a:spcAft>
              <a:buNone/>
            </a:pPr>
            <a:r>
              <a:t/>
            </a:r>
            <a:endParaRPr>
              <a:solidFill>
                <a:srgbClr val="EFEFEF"/>
              </a:solidFill>
            </a:endParaRPr>
          </a:p>
          <a:p>
            <a:pPr indent="-335280" lvl="0" marL="457200" rtl="0" algn="l">
              <a:spcBef>
                <a:spcPts val="600"/>
              </a:spcBef>
              <a:spcAft>
                <a:spcPts val="0"/>
              </a:spcAft>
              <a:buClr>
                <a:srgbClr val="EFEFEF"/>
              </a:buClr>
              <a:buSzPts val="1680"/>
              <a:buChar char="●"/>
            </a:pPr>
            <a:r>
              <a:rPr lang="en-US">
                <a:solidFill>
                  <a:srgbClr val="EFEFEF"/>
                </a:solidFill>
              </a:rPr>
              <a:t>Application Monitoring</a:t>
            </a:r>
            <a:endParaRPr>
              <a:solidFill>
                <a:srgbClr val="EFEFEF"/>
              </a:solidFill>
            </a:endParaRPr>
          </a:p>
          <a:p>
            <a:pPr indent="0" lvl="0" marL="0" rtl="0" algn="l">
              <a:spcBef>
                <a:spcPts val="600"/>
              </a:spcBef>
              <a:spcAft>
                <a:spcPts val="600"/>
              </a:spcAft>
              <a:buNone/>
            </a:pPr>
            <a:r>
              <a:t/>
            </a:r>
            <a:endParaRPr>
              <a:solidFill>
                <a:srgbClr val="EFEFEF"/>
              </a:solidFill>
            </a:endParaRPr>
          </a:p>
        </p:txBody>
      </p:sp>
      <p:sp>
        <p:nvSpPr>
          <p:cNvPr id="282" name="Google Shape;282;g89973df86c_7_10"/>
          <p:cNvSpPr txBox="1"/>
          <p:nvPr/>
        </p:nvSpPr>
        <p:spPr>
          <a:xfrm>
            <a:off x="10341300" y="6230450"/>
            <a:ext cx="1582800" cy="5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lt1"/>
                </a:solidFill>
                <a:latin typeface="Lato"/>
                <a:ea typeface="Lato"/>
                <a:cs typeface="Lato"/>
                <a:sym typeface="Lato"/>
              </a:rPr>
              <a:t>Presenter:</a:t>
            </a:r>
            <a:endParaRPr sz="1200">
              <a:solidFill>
                <a:schemeClr val="lt1"/>
              </a:solidFill>
              <a:latin typeface="Lato"/>
              <a:ea typeface="Lato"/>
              <a:cs typeface="Lato"/>
              <a:sym typeface="Lato"/>
            </a:endParaRPr>
          </a:p>
          <a:p>
            <a:pPr indent="0" lvl="0" marL="0" rtl="0" algn="l">
              <a:spcBef>
                <a:spcPts val="0"/>
              </a:spcBef>
              <a:spcAft>
                <a:spcPts val="0"/>
              </a:spcAft>
              <a:buNone/>
            </a:pPr>
            <a:r>
              <a:rPr lang="en-US" sz="1200">
                <a:solidFill>
                  <a:schemeClr val="lt1"/>
                </a:solidFill>
                <a:latin typeface="Lato"/>
                <a:ea typeface="Lato"/>
                <a:cs typeface="Lato"/>
                <a:sym typeface="Lato"/>
              </a:rPr>
              <a:t>Paityn Maynard</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g888f4984a2_0_25"/>
          <p:cNvSpPr txBox="1"/>
          <p:nvPr>
            <p:ph type="title"/>
          </p:nvPr>
        </p:nvSpPr>
        <p:spPr>
          <a:xfrm>
            <a:off x="684212" y="152407"/>
            <a:ext cx="8534400" cy="1507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Hurdles</a:t>
            </a:r>
            <a:endParaRPr/>
          </a:p>
        </p:txBody>
      </p:sp>
      <p:sp>
        <p:nvSpPr>
          <p:cNvPr id="494" name="Google Shape;494;g888f4984a2_0_25"/>
          <p:cNvSpPr txBox="1"/>
          <p:nvPr>
            <p:ph idx="1" type="body"/>
          </p:nvPr>
        </p:nvSpPr>
        <p:spPr>
          <a:xfrm>
            <a:off x="684200" y="1383225"/>
            <a:ext cx="8534400" cy="4801200"/>
          </a:xfrm>
          <a:prstGeom prst="rect">
            <a:avLst/>
          </a:prstGeom>
        </p:spPr>
        <p:txBody>
          <a:bodyPr anchorCtr="0" anchor="t" bIns="45700" lIns="91425" spcFirstLastPara="1" rIns="91425" wrap="square" tIns="45700">
            <a:noAutofit/>
          </a:bodyPr>
          <a:lstStyle/>
          <a:p>
            <a:pPr indent="-320040" lvl="0" marL="457200" rtl="0" algn="l">
              <a:spcBef>
                <a:spcPts val="360"/>
              </a:spcBef>
              <a:spcAft>
                <a:spcPts val="0"/>
              </a:spcAft>
              <a:buSzPts val="1440"/>
              <a:buChar char="▶"/>
            </a:pPr>
            <a:r>
              <a:rPr lang="en-US"/>
              <a:t>Waited for user accounts and authentifications</a:t>
            </a:r>
            <a:endParaRPr/>
          </a:p>
          <a:p>
            <a:pPr indent="-320040" lvl="1" marL="914400" rtl="0" algn="l">
              <a:spcBef>
                <a:spcPts val="0"/>
              </a:spcBef>
              <a:spcAft>
                <a:spcPts val="0"/>
              </a:spcAft>
              <a:buSzPts val="1440"/>
              <a:buChar char="▶"/>
            </a:pPr>
            <a:r>
              <a:rPr lang="en-US"/>
              <a:t>Extended R&amp;D </a:t>
            </a:r>
            <a:endParaRPr/>
          </a:p>
          <a:p>
            <a:pPr indent="-320040" lvl="1" marL="914400" rtl="0" algn="l">
              <a:spcBef>
                <a:spcPts val="0"/>
              </a:spcBef>
              <a:spcAft>
                <a:spcPts val="0"/>
              </a:spcAft>
              <a:buSzPts val="1440"/>
              <a:buChar char="▶"/>
            </a:pPr>
            <a:r>
              <a:rPr lang="en-US"/>
              <a:t>Compressed hands on time</a:t>
            </a:r>
            <a:endParaRPr/>
          </a:p>
          <a:p>
            <a:pPr indent="0" lvl="0" marL="914400" rtl="0" algn="l">
              <a:spcBef>
                <a:spcPts val="600"/>
              </a:spcBef>
              <a:spcAft>
                <a:spcPts val="0"/>
              </a:spcAft>
              <a:buNone/>
            </a:pPr>
            <a:r>
              <a:t/>
            </a:r>
            <a:endParaRPr/>
          </a:p>
          <a:p>
            <a:pPr indent="-320040" lvl="0" marL="457200" rtl="0" algn="l">
              <a:spcBef>
                <a:spcPts val="600"/>
              </a:spcBef>
              <a:spcAft>
                <a:spcPts val="0"/>
              </a:spcAft>
              <a:buSzPts val="1440"/>
              <a:buChar char="▶"/>
            </a:pPr>
            <a:r>
              <a:rPr lang="en-US"/>
              <a:t>Spinnaker Documentation Not Thorough</a:t>
            </a:r>
            <a:endParaRPr/>
          </a:p>
          <a:p>
            <a:pPr indent="0" lvl="0" marL="457200" rtl="0" algn="l">
              <a:spcBef>
                <a:spcPts val="600"/>
              </a:spcBef>
              <a:spcAft>
                <a:spcPts val="0"/>
              </a:spcAft>
              <a:buNone/>
            </a:pPr>
            <a:r>
              <a:t/>
            </a:r>
            <a:endParaRPr/>
          </a:p>
          <a:p>
            <a:pPr indent="-320040" lvl="0" marL="457200" rtl="0" algn="l">
              <a:spcBef>
                <a:spcPts val="600"/>
              </a:spcBef>
              <a:spcAft>
                <a:spcPts val="0"/>
              </a:spcAft>
              <a:buSzPts val="1440"/>
              <a:buChar char="▶"/>
            </a:pPr>
            <a:r>
              <a:rPr lang="en-US"/>
              <a:t>Communication issues between UI (spin-deck) and API (spin-gate)</a:t>
            </a:r>
            <a:endParaRPr/>
          </a:p>
          <a:p>
            <a:pPr indent="-320040" lvl="1" marL="914400" rtl="0" algn="l">
              <a:spcBef>
                <a:spcPts val="0"/>
              </a:spcBef>
              <a:spcAft>
                <a:spcPts val="0"/>
              </a:spcAft>
              <a:buSzPts val="1440"/>
              <a:buChar char="▶"/>
            </a:pPr>
            <a:r>
              <a:rPr lang="en-US"/>
              <a:t>Communication is blocked</a:t>
            </a:r>
            <a:endParaRPr/>
          </a:p>
          <a:p>
            <a:pPr indent="-320039" lvl="2" marL="1371600" rtl="0" algn="l">
              <a:spcBef>
                <a:spcPts val="0"/>
              </a:spcBef>
              <a:spcAft>
                <a:spcPts val="0"/>
              </a:spcAft>
              <a:buSzPts val="1440"/>
              <a:buChar char="▶"/>
            </a:pPr>
            <a:r>
              <a:rPr lang="en-US"/>
              <a:t>CORS issue</a:t>
            </a:r>
            <a:endParaRPr/>
          </a:p>
          <a:p>
            <a:pPr indent="-320040" lvl="1" marL="914400" rtl="0" algn="l">
              <a:spcBef>
                <a:spcPts val="0"/>
              </a:spcBef>
              <a:spcAft>
                <a:spcPts val="0"/>
              </a:spcAft>
              <a:buSzPts val="1440"/>
              <a:buChar char="▶"/>
            </a:pPr>
            <a:r>
              <a:rPr lang="en-US"/>
              <a:t>We have been working with assisting cloud specialist Uday and our </a:t>
            </a:r>
            <a:r>
              <a:rPr lang="en-US"/>
              <a:t>trainer</a:t>
            </a:r>
            <a:r>
              <a:rPr lang="en-US"/>
              <a:t> August on this issue</a:t>
            </a:r>
            <a:endParaRPr/>
          </a:p>
          <a:p>
            <a:pPr indent="0" lvl="0" marL="0" rtl="0" algn="l">
              <a:spcBef>
                <a:spcPts val="600"/>
              </a:spcBef>
              <a:spcAft>
                <a:spcPts val="0"/>
              </a:spcAft>
              <a:buNone/>
            </a:pPr>
            <a:r>
              <a:t/>
            </a:r>
            <a:endParaRPr/>
          </a:p>
          <a:p>
            <a:pPr indent="-320040" lvl="0" marL="457200" rtl="0" algn="l">
              <a:spcBef>
                <a:spcPts val="600"/>
              </a:spcBef>
              <a:spcAft>
                <a:spcPts val="0"/>
              </a:spcAft>
              <a:buSzPts val="1440"/>
              <a:buChar char="▶"/>
            </a:pPr>
            <a:r>
              <a:rPr lang="en-US"/>
              <a:t>Deploy Stage did not act as expected or documented</a:t>
            </a:r>
            <a:endParaRPr/>
          </a:p>
        </p:txBody>
      </p:sp>
      <p:pic>
        <p:nvPicPr>
          <p:cNvPr id="495" name="Google Shape;495;g888f4984a2_0_25"/>
          <p:cNvPicPr preferRelativeResize="0"/>
          <p:nvPr/>
        </p:nvPicPr>
        <p:blipFill>
          <a:blip r:embed="rId3">
            <a:alphaModFix/>
          </a:blip>
          <a:stretch>
            <a:fillRect/>
          </a:stretch>
        </p:blipFill>
        <p:spPr>
          <a:xfrm>
            <a:off x="2508121" y="251275"/>
            <a:ext cx="1599100" cy="1131950"/>
          </a:xfrm>
          <a:prstGeom prst="rect">
            <a:avLst/>
          </a:prstGeom>
          <a:noFill/>
          <a:ln>
            <a:noFill/>
          </a:ln>
        </p:spPr>
      </p:pic>
      <p:pic>
        <p:nvPicPr>
          <p:cNvPr id="496" name="Google Shape;496;g888f4984a2_0_25"/>
          <p:cNvPicPr preferRelativeResize="0"/>
          <p:nvPr/>
        </p:nvPicPr>
        <p:blipFill rotWithShape="1">
          <a:blip r:embed="rId4">
            <a:alphaModFix/>
          </a:blip>
          <a:srcRect b="0" l="2040" r="-2039" t="0"/>
          <a:stretch/>
        </p:blipFill>
        <p:spPr>
          <a:xfrm>
            <a:off x="7236800" y="484875"/>
            <a:ext cx="4359326" cy="2989250"/>
          </a:xfrm>
          <a:prstGeom prst="rect">
            <a:avLst/>
          </a:prstGeom>
          <a:noFill/>
          <a:ln>
            <a:noFill/>
          </a:ln>
        </p:spPr>
      </p:pic>
      <p:sp>
        <p:nvSpPr>
          <p:cNvPr id="497" name="Google Shape;497;g888f4984a2_0_25"/>
          <p:cNvSpPr txBox="1"/>
          <p:nvPr/>
        </p:nvSpPr>
        <p:spPr>
          <a:xfrm>
            <a:off x="10341300" y="6230450"/>
            <a:ext cx="1582800" cy="5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lt1"/>
                </a:solidFill>
                <a:latin typeface="Lato"/>
                <a:ea typeface="Lato"/>
                <a:cs typeface="Lato"/>
                <a:sym typeface="Lato"/>
              </a:rPr>
              <a:t>Presenter:</a:t>
            </a:r>
            <a:endParaRPr sz="1200">
              <a:solidFill>
                <a:schemeClr val="lt1"/>
              </a:solidFill>
              <a:latin typeface="Lato"/>
              <a:ea typeface="Lato"/>
              <a:cs typeface="Lato"/>
              <a:sym typeface="Lato"/>
            </a:endParaRPr>
          </a:p>
          <a:p>
            <a:pPr indent="0" lvl="0" marL="0" rtl="0" algn="l">
              <a:spcBef>
                <a:spcPts val="0"/>
              </a:spcBef>
              <a:spcAft>
                <a:spcPts val="0"/>
              </a:spcAft>
              <a:buNone/>
            </a:pPr>
            <a:r>
              <a:rPr lang="en-US" sz="1200">
                <a:solidFill>
                  <a:schemeClr val="lt1"/>
                </a:solidFill>
                <a:latin typeface="Lato"/>
                <a:ea typeface="Lato"/>
                <a:cs typeface="Lato"/>
                <a:sym typeface="Lato"/>
              </a:rPr>
              <a:t>Jordan Severance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Google Shape;502;g888f4984a2_2_5"/>
          <p:cNvSpPr txBox="1"/>
          <p:nvPr>
            <p:ph type="title"/>
          </p:nvPr>
        </p:nvSpPr>
        <p:spPr>
          <a:xfrm>
            <a:off x="684212" y="347907"/>
            <a:ext cx="8534400" cy="1507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Solution Attempts</a:t>
            </a:r>
            <a:endParaRPr/>
          </a:p>
        </p:txBody>
      </p:sp>
      <p:sp>
        <p:nvSpPr>
          <p:cNvPr id="503" name="Google Shape;503;g888f4984a2_2_5"/>
          <p:cNvSpPr txBox="1"/>
          <p:nvPr>
            <p:ph idx="1" type="body"/>
          </p:nvPr>
        </p:nvSpPr>
        <p:spPr>
          <a:xfrm>
            <a:off x="684212" y="1621350"/>
            <a:ext cx="8534400" cy="3615300"/>
          </a:xfrm>
          <a:prstGeom prst="rect">
            <a:avLst/>
          </a:prstGeom>
        </p:spPr>
        <p:txBody>
          <a:bodyPr anchorCtr="0" anchor="t" bIns="45700" lIns="91425" spcFirstLastPara="1" rIns="91425" wrap="square" tIns="45700">
            <a:noAutofit/>
          </a:bodyPr>
          <a:lstStyle/>
          <a:p>
            <a:pPr indent="-320040" lvl="0" marL="457200" rtl="0" algn="l">
              <a:spcBef>
                <a:spcPts val="360"/>
              </a:spcBef>
              <a:spcAft>
                <a:spcPts val="0"/>
              </a:spcAft>
              <a:buSzPts val="1440"/>
              <a:buChar char="▶"/>
            </a:pPr>
            <a:r>
              <a:rPr lang="en-US"/>
              <a:t>Load Balancers for UI and API</a:t>
            </a:r>
            <a:endParaRPr/>
          </a:p>
          <a:p>
            <a:pPr indent="-320040" lvl="1" marL="914400" rtl="0" algn="l">
              <a:spcBef>
                <a:spcPts val="0"/>
              </a:spcBef>
              <a:spcAft>
                <a:spcPts val="0"/>
              </a:spcAft>
              <a:buSzPts val="1440"/>
              <a:buChar char="▶"/>
            </a:pPr>
            <a:r>
              <a:rPr lang="en-US"/>
              <a:t>Reachable, Console shows error stream, timeout</a:t>
            </a:r>
            <a:endParaRPr/>
          </a:p>
          <a:p>
            <a:pPr indent="0" lvl="0" marL="914400" rtl="0" algn="l">
              <a:spcBef>
                <a:spcPts val="600"/>
              </a:spcBef>
              <a:spcAft>
                <a:spcPts val="0"/>
              </a:spcAft>
              <a:buNone/>
            </a:pPr>
            <a:r>
              <a:t/>
            </a:r>
            <a:endParaRPr/>
          </a:p>
          <a:p>
            <a:pPr indent="-320040" lvl="0" marL="457200" rtl="0" algn="l">
              <a:spcBef>
                <a:spcPts val="600"/>
              </a:spcBef>
              <a:spcAft>
                <a:spcPts val="0"/>
              </a:spcAft>
              <a:buSzPts val="1440"/>
              <a:buChar char="▶"/>
            </a:pPr>
            <a:r>
              <a:rPr lang="en-US"/>
              <a:t>Added expected CORS pattern by editing config file</a:t>
            </a:r>
            <a:endParaRPr/>
          </a:p>
          <a:p>
            <a:pPr indent="-320040" lvl="1" marL="914400" rtl="0" algn="l">
              <a:spcBef>
                <a:spcPts val="0"/>
              </a:spcBef>
              <a:spcAft>
                <a:spcPts val="0"/>
              </a:spcAft>
              <a:buSzPts val="1440"/>
              <a:buChar char="▶"/>
            </a:pPr>
            <a:r>
              <a:rPr lang="en-US"/>
              <a:t>Through Halyard</a:t>
            </a:r>
            <a:endParaRPr/>
          </a:p>
          <a:p>
            <a:pPr indent="-320040" lvl="1" marL="914400" rtl="0" algn="l">
              <a:spcBef>
                <a:spcPts val="0"/>
              </a:spcBef>
              <a:spcAft>
                <a:spcPts val="0"/>
              </a:spcAft>
              <a:buSzPts val="1440"/>
              <a:buChar char="▶"/>
            </a:pPr>
            <a:r>
              <a:rPr lang="en-US"/>
              <a:t>Manual addition</a:t>
            </a:r>
            <a:endParaRPr/>
          </a:p>
          <a:p>
            <a:pPr indent="-320040" lvl="1" marL="914400" rtl="0" algn="l">
              <a:spcBef>
                <a:spcPts val="0"/>
              </a:spcBef>
              <a:spcAft>
                <a:spcPts val="0"/>
              </a:spcAft>
              <a:buSzPts val="1440"/>
              <a:buChar char="▶"/>
            </a:pPr>
            <a:r>
              <a:rPr lang="en-US"/>
              <a:t>No change in results</a:t>
            </a:r>
            <a:endParaRPr/>
          </a:p>
          <a:p>
            <a:pPr indent="0" lvl="0" marL="914400" rtl="0" algn="l">
              <a:spcBef>
                <a:spcPts val="600"/>
              </a:spcBef>
              <a:spcAft>
                <a:spcPts val="0"/>
              </a:spcAft>
              <a:buNone/>
            </a:pPr>
            <a:r>
              <a:t/>
            </a:r>
            <a:endParaRPr/>
          </a:p>
          <a:p>
            <a:pPr indent="-320040" lvl="0" marL="457200" rtl="0" algn="l">
              <a:spcBef>
                <a:spcPts val="600"/>
              </a:spcBef>
              <a:spcAft>
                <a:spcPts val="0"/>
              </a:spcAft>
              <a:buSzPts val="1440"/>
              <a:buChar char="▶"/>
            </a:pPr>
            <a:r>
              <a:rPr lang="en-US"/>
              <a:t>Made DNS addresses instead of ELB addresses</a:t>
            </a:r>
            <a:endParaRPr/>
          </a:p>
          <a:p>
            <a:pPr indent="-320040" lvl="1" marL="914400" rtl="0" algn="l">
              <a:spcBef>
                <a:spcPts val="0"/>
              </a:spcBef>
              <a:spcAft>
                <a:spcPts val="0"/>
              </a:spcAft>
              <a:buSzPts val="1440"/>
              <a:buChar char="▶"/>
            </a:pPr>
            <a:r>
              <a:rPr lang="en-US"/>
              <a:t>Timeout issue resolves</a:t>
            </a:r>
            <a:endParaRPr/>
          </a:p>
          <a:p>
            <a:pPr indent="-320040" lvl="1" marL="914400" rtl="0" algn="l">
              <a:spcBef>
                <a:spcPts val="0"/>
              </a:spcBef>
              <a:spcAft>
                <a:spcPts val="0"/>
              </a:spcAft>
              <a:buSzPts val="1440"/>
              <a:buChar char="▶"/>
            </a:pPr>
            <a:r>
              <a:rPr lang="en-US"/>
              <a:t>UI reachable but not talking to API</a:t>
            </a:r>
            <a:endParaRPr/>
          </a:p>
        </p:txBody>
      </p:sp>
      <p:pic>
        <p:nvPicPr>
          <p:cNvPr id="504" name="Google Shape;504;g888f4984a2_2_5"/>
          <p:cNvPicPr preferRelativeResize="0"/>
          <p:nvPr/>
        </p:nvPicPr>
        <p:blipFill>
          <a:blip r:embed="rId3">
            <a:alphaModFix/>
          </a:blip>
          <a:stretch>
            <a:fillRect/>
          </a:stretch>
        </p:blipFill>
        <p:spPr>
          <a:xfrm>
            <a:off x="8264465" y="1708425"/>
            <a:ext cx="2769600" cy="2752175"/>
          </a:xfrm>
          <a:prstGeom prst="rect">
            <a:avLst/>
          </a:prstGeom>
          <a:noFill/>
          <a:ln>
            <a:noFill/>
          </a:ln>
        </p:spPr>
      </p:pic>
      <p:sp>
        <p:nvSpPr>
          <p:cNvPr id="505" name="Google Shape;505;g888f4984a2_2_5"/>
          <p:cNvSpPr txBox="1"/>
          <p:nvPr/>
        </p:nvSpPr>
        <p:spPr>
          <a:xfrm>
            <a:off x="10341300" y="6230450"/>
            <a:ext cx="1582800" cy="5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lt1"/>
                </a:solidFill>
                <a:latin typeface="Lato"/>
                <a:ea typeface="Lato"/>
                <a:cs typeface="Lato"/>
                <a:sym typeface="Lato"/>
              </a:rPr>
              <a:t>Presenter:</a:t>
            </a:r>
            <a:endParaRPr sz="1200">
              <a:solidFill>
                <a:schemeClr val="lt1"/>
              </a:solidFill>
              <a:latin typeface="Lato"/>
              <a:ea typeface="Lato"/>
              <a:cs typeface="Lato"/>
              <a:sym typeface="Lato"/>
            </a:endParaRPr>
          </a:p>
          <a:p>
            <a:pPr indent="0" lvl="0" marL="0" rtl="0" algn="l">
              <a:spcBef>
                <a:spcPts val="0"/>
              </a:spcBef>
              <a:spcAft>
                <a:spcPts val="0"/>
              </a:spcAft>
              <a:buNone/>
            </a:pPr>
            <a:r>
              <a:rPr lang="en-US" sz="1200">
                <a:solidFill>
                  <a:schemeClr val="lt1"/>
                </a:solidFill>
                <a:latin typeface="Lato"/>
                <a:ea typeface="Lato"/>
                <a:cs typeface="Lato"/>
                <a:sym typeface="Lato"/>
              </a:rPr>
              <a:t>Dylan Chhin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Google Shape;510;g888f4984a2_4_6"/>
          <p:cNvSpPr txBox="1"/>
          <p:nvPr>
            <p:ph type="title"/>
          </p:nvPr>
        </p:nvSpPr>
        <p:spPr>
          <a:xfrm>
            <a:off x="684212" y="313382"/>
            <a:ext cx="8534400" cy="1507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Temporary Working </a:t>
            </a:r>
            <a:r>
              <a:rPr lang="en-US"/>
              <a:t>Solution</a:t>
            </a:r>
            <a:endParaRPr/>
          </a:p>
        </p:txBody>
      </p:sp>
      <p:sp>
        <p:nvSpPr>
          <p:cNvPr id="511" name="Google Shape;511;g888f4984a2_4_6"/>
          <p:cNvSpPr txBox="1"/>
          <p:nvPr>
            <p:ph idx="1" type="body"/>
          </p:nvPr>
        </p:nvSpPr>
        <p:spPr>
          <a:xfrm>
            <a:off x="684212" y="1621350"/>
            <a:ext cx="8534400" cy="3615300"/>
          </a:xfrm>
          <a:prstGeom prst="rect">
            <a:avLst/>
          </a:prstGeom>
        </p:spPr>
        <p:txBody>
          <a:bodyPr anchorCtr="0" anchor="t" bIns="45700" lIns="91425" spcFirstLastPara="1" rIns="91425" wrap="square" tIns="45700">
            <a:noAutofit/>
          </a:bodyPr>
          <a:lstStyle/>
          <a:p>
            <a:pPr indent="-320040" lvl="0" marL="457200" rtl="0" algn="l">
              <a:spcBef>
                <a:spcPts val="360"/>
              </a:spcBef>
              <a:spcAft>
                <a:spcPts val="0"/>
              </a:spcAft>
              <a:buSzPts val="1440"/>
              <a:buChar char="▶"/>
            </a:pPr>
            <a:r>
              <a:rPr lang="en-US"/>
              <a:t>Use default of directing UI to localhost:9000 and API to localhost:8084 on pod</a:t>
            </a:r>
            <a:endParaRPr/>
          </a:p>
          <a:p>
            <a:pPr indent="0" lvl="0" marL="457200" rtl="0" algn="l">
              <a:spcBef>
                <a:spcPts val="600"/>
              </a:spcBef>
              <a:spcAft>
                <a:spcPts val="0"/>
              </a:spcAft>
              <a:buNone/>
            </a:pPr>
            <a:r>
              <a:t/>
            </a:r>
            <a:endParaRPr/>
          </a:p>
          <a:p>
            <a:pPr indent="-320040" lvl="0" marL="457200" rtl="0" algn="l">
              <a:spcBef>
                <a:spcPts val="600"/>
              </a:spcBef>
              <a:spcAft>
                <a:spcPts val="0"/>
              </a:spcAft>
              <a:buSzPts val="1440"/>
              <a:buChar char="▶"/>
            </a:pPr>
            <a:r>
              <a:rPr lang="en-US"/>
              <a:t>Use kubectl port forwarding to route traffic to ports 9000 and 8084 on the pod from those ports on the local machine</a:t>
            </a:r>
            <a:endParaRPr/>
          </a:p>
          <a:p>
            <a:pPr indent="0" lvl="0" marL="457200" rtl="0" algn="l">
              <a:spcBef>
                <a:spcPts val="600"/>
              </a:spcBef>
              <a:spcAft>
                <a:spcPts val="0"/>
              </a:spcAft>
              <a:buNone/>
            </a:pPr>
            <a:r>
              <a:t/>
            </a:r>
            <a:endParaRPr/>
          </a:p>
          <a:p>
            <a:pPr indent="-320040" lvl="0" marL="457200" rtl="0" algn="l">
              <a:spcBef>
                <a:spcPts val="600"/>
              </a:spcBef>
              <a:spcAft>
                <a:spcPts val="0"/>
              </a:spcAft>
              <a:buSzPts val="1440"/>
              <a:buChar char="▶"/>
            </a:pPr>
            <a:r>
              <a:rPr lang="en-US"/>
              <a:t>Not a permanent solution</a:t>
            </a:r>
            <a:endParaRPr/>
          </a:p>
          <a:p>
            <a:pPr indent="-320040" lvl="1" marL="914400" rtl="0" algn="l">
              <a:spcBef>
                <a:spcPts val="0"/>
              </a:spcBef>
              <a:spcAft>
                <a:spcPts val="0"/>
              </a:spcAft>
              <a:buSzPts val="1440"/>
              <a:buChar char="▶"/>
            </a:pPr>
            <a:r>
              <a:rPr lang="en-US"/>
              <a:t>unstable</a:t>
            </a:r>
            <a:endParaRPr/>
          </a:p>
          <a:p>
            <a:pPr indent="-320040" lvl="1" marL="914400" rtl="0" algn="l">
              <a:spcBef>
                <a:spcPts val="0"/>
              </a:spcBef>
              <a:spcAft>
                <a:spcPts val="0"/>
              </a:spcAft>
              <a:buSzPts val="1440"/>
              <a:buChar char="▶"/>
            </a:pPr>
            <a:r>
              <a:rPr lang="en-US"/>
              <a:t>not extensible</a:t>
            </a:r>
            <a:endParaRPr/>
          </a:p>
        </p:txBody>
      </p:sp>
      <p:pic>
        <p:nvPicPr>
          <p:cNvPr id="512" name="Google Shape;512;g888f4984a2_4_6"/>
          <p:cNvPicPr preferRelativeResize="0"/>
          <p:nvPr/>
        </p:nvPicPr>
        <p:blipFill>
          <a:blip r:embed="rId3">
            <a:alphaModFix/>
          </a:blip>
          <a:stretch>
            <a:fillRect/>
          </a:stretch>
        </p:blipFill>
        <p:spPr>
          <a:xfrm>
            <a:off x="7626275" y="4217450"/>
            <a:ext cx="3118500" cy="1784975"/>
          </a:xfrm>
          <a:prstGeom prst="rect">
            <a:avLst/>
          </a:prstGeom>
          <a:noFill/>
          <a:ln>
            <a:noFill/>
          </a:ln>
        </p:spPr>
      </p:pic>
      <p:sp>
        <p:nvSpPr>
          <p:cNvPr id="513" name="Google Shape;513;g888f4984a2_4_6"/>
          <p:cNvSpPr txBox="1"/>
          <p:nvPr/>
        </p:nvSpPr>
        <p:spPr>
          <a:xfrm>
            <a:off x="10341300" y="6230450"/>
            <a:ext cx="1582800" cy="5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lt1"/>
                </a:solidFill>
                <a:latin typeface="Lato"/>
                <a:ea typeface="Lato"/>
                <a:cs typeface="Lato"/>
                <a:sym typeface="Lato"/>
              </a:rPr>
              <a:t>Presenter:</a:t>
            </a:r>
            <a:endParaRPr sz="1200">
              <a:solidFill>
                <a:schemeClr val="lt1"/>
              </a:solidFill>
              <a:latin typeface="Lato"/>
              <a:ea typeface="Lato"/>
              <a:cs typeface="Lato"/>
              <a:sym typeface="Lato"/>
            </a:endParaRPr>
          </a:p>
          <a:p>
            <a:pPr indent="0" lvl="0" marL="0" rtl="0" algn="l">
              <a:spcBef>
                <a:spcPts val="0"/>
              </a:spcBef>
              <a:spcAft>
                <a:spcPts val="0"/>
              </a:spcAft>
              <a:buNone/>
            </a:pPr>
            <a:r>
              <a:rPr lang="en-US" sz="1200">
                <a:solidFill>
                  <a:schemeClr val="lt1"/>
                </a:solidFill>
                <a:latin typeface="Lato"/>
                <a:ea typeface="Lato"/>
                <a:cs typeface="Lato"/>
                <a:sym typeface="Lato"/>
              </a:rPr>
              <a:t>Perry Lee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g888f4984a2_0_20"/>
          <p:cNvSpPr txBox="1"/>
          <p:nvPr>
            <p:ph type="title"/>
          </p:nvPr>
        </p:nvSpPr>
        <p:spPr>
          <a:xfrm>
            <a:off x="733562" y="382407"/>
            <a:ext cx="8534400" cy="1507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Future Work</a:t>
            </a:r>
            <a:endParaRPr/>
          </a:p>
        </p:txBody>
      </p:sp>
      <p:sp>
        <p:nvSpPr>
          <p:cNvPr id="519" name="Google Shape;519;g888f4984a2_0_20"/>
          <p:cNvSpPr txBox="1"/>
          <p:nvPr>
            <p:ph idx="1" type="body"/>
          </p:nvPr>
        </p:nvSpPr>
        <p:spPr>
          <a:xfrm>
            <a:off x="733562" y="1621350"/>
            <a:ext cx="8534400" cy="3615300"/>
          </a:xfrm>
          <a:prstGeom prst="rect">
            <a:avLst/>
          </a:prstGeom>
        </p:spPr>
        <p:txBody>
          <a:bodyPr anchorCtr="0" anchor="t" bIns="45700" lIns="91425" spcFirstLastPara="1" rIns="91425" wrap="square" tIns="45700">
            <a:noAutofit/>
          </a:bodyPr>
          <a:lstStyle/>
          <a:p>
            <a:pPr indent="-320040" lvl="0" marL="457200" rtl="0" algn="l">
              <a:spcBef>
                <a:spcPts val="360"/>
              </a:spcBef>
              <a:spcAft>
                <a:spcPts val="0"/>
              </a:spcAft>
              <a:buSzPts val="1440"/>
              <a:buChar char="▶"/>
            </a:pPr>
            <a:r>
              <a:rPr lang="en-US"/>
              <a:t>Get the UI exposed more effectively</a:t>
            </a:r>
            <a:endParaRPr/>
          </a:p>
          <a:p>
            <a:pPr indent="-320040" lvl="1" marL="914400" rtl="0" algn="l">
              <a:spcBef>
                <a:spcPts val="0"/>
              </a:spcBef>
              <a:spcAft>
                <a:spcPts val="0"/>
              </a:spcAft>
              <a:buSzPts val="1440"/>
              <a:buChar char="▶"/>
            </a:pPr>
            <a:r>
              <a:rPr lang="en-US"/>
              <a:t>Add authentication to mitigate CORS problems?</a:t>
            </a:r>
            <a:endParaRPr/>
          </a:p>
          <a:p>
            <a:pPr indent="0" lvl="0" marL="914400" rtl="0" algn="l">
              <a:spcBef>
                <a:spcPts val="600"/>
              </a:spcBef>
              <a:spcAft>
                <a:spcPts val="0"/>
              </a:spcAft>
              <a:buNone/>
            </a:pPr>
            <a:r>
              <a:t/>
            </a:r>
            <a:endParaRPr/>
          </a:p>
          <a:p>
            <a:pPr indent="-320040" lvl="0" marL="457200" rtl="0" algn="l">
              <a:spcBef>
                <a:spcPts val="600"/>
              </a:spcBef>
              <a:spcAft>
                <a:spcPts val="0"/>
              </a:spcAft>
              <a:buSzPts val="1440"/>
              <a:buChar char="▶"/>
            </a:pPr>
            <a:r>
              <a:rPr lang="en-US"/>
              <a:t>Incorporate Spinnaker throughout the pipeline</a:t>
            </a:r>
            <a:endParaRPr/>
          </a:p>
          <a:p>
            <a:pPr indent="-320040" lvl="1" marL="914400" rtl="0" algn="l">
              <a:spcBef>
                <a:spcPts val="0"/>
              </a:spcBef>
              <a:spcAft>
                <a:spcPts val="0"/>
              </a:spcAft>
              <a:buSzPts val="1440"/>
              <a:buChar char="▶"/>
            </a:pPr>
            <a:r>
              <a:rPr lang="en-US"/>
              <a:t>Trigger on github</a:t>
            </a:r>
            <a:endParaRPr/>
          </a:p>
          <a:p>
            <a:pPr indent="-320040" lvl="1" marL="914400" rtl="0" algn="l">
              <a:spcBef>
                <a:spcPts val="0"/>
              </a:spcBef>
              <a:spcAft>
                <a:spcPts val="0"/>
              </a:spcAft>
              <a:buSzPts val="1440"/>
              <a:buChar char="▶"/>
            </a:pPr>
            <a:r>
              <a:rPr lang="en-US"/>
              <a:t>Run jenkins jobs</a:t>
            </a:r>
            <a:endParaRPr/>
          </a:p>
          <a:p>
            <a:pPr indent="0" lvl="0" marL="914400" rtl="0" algn="l">
              <a:spcBef>
                <a:spcPts val="600"/>
              </a:spcBef>
              <a:spcAft>
                <a:spcPts val="0"/>
              </a:spcAft>
              <a:buNone/>
            </a:pPr>
            <a:r>
              <a:t/>
            </a:r>
            <a:endParaRPr/>
          </a:p>
          <a:p>
            <a:pPr indent="-320040" lvl="0" marL="457200" rtl="0" algn="l">
              <a:spcBef>
                <a:spcPts val="600"/>
              </a:spcBef>
              <a:spcAft>
                <a:spcPts val="0"/>
              </a:spcAft>
              <a:buSzPts val="1440"/>
              <a:buChar char="▶"/>
            </a:pPr>
            <a:r>
              <a:rPr lang="en-US"/>
              <a:t>Automate process of creating Spinnaker pipeline </a:t>
            </a:r>
            <a:endParaRPr/>
          </a:p>
          <a:p>
            <a:pPr indent="-320040" lvl="1" marL="914400" rtl="0" algn="l">
              <a:spcBef>
                <a:spcPts val="0"/>
              </a:spcBef>
              <a:spcAft>
                <a:spcPts val="0"/>
              </a:spcAft>
              <a:buSzPts val="1440"/>
              <a:buChar char="▶"/>
            </a:pPr>
            <a:r>
              <a:rPr lang="en-US"/>
              <a:t>Dinghyfile</a:t>
            </a:r>
            <a:endParaRPr/>
          </a:p>
          <a:p>
            <a:pPr indent="-320040" lvl="1" marL="914400" rtl="0" algn="l">
              <a:spcBef>
                <a:spcPts val="0"/>
              </a:spcBef>
              <a:spcAft>
                <a:spcPts val="0"/>
              </a:spcAft>
              <a:buSzPts val="1440"/>
              <a:buChar char="▶"/>
            </a:pPr>
            <a:r>
              <a:rPr lang="en-US"/>
              <a:t>Spin cli </a:t>
            </a:r>
            <a:endParaRPr/>
          </a:p>
          <a:p>
            <a:pPr indent="0" lvl="0" marL="457200" rtl="0" algn="l">
              <a:spcBef>
                <a:spcPts val="600"/>
              </a:spcBef>
              <a:spcAft>
                <a:spcPts val="0"/>
              </a:spcAft>
              <a:buNone/>
            </a:pPr>
            <a:r>
              <a:t/>
            </a:r>
            <a:endParaRPr/>
          </a:p>
          <a:p>
            <a:pPr indent="-320040" lvl="0" marL="457200" rtl="0" algn="l">
              <a:spcBef>
                <a:spcPts val="600"/>
              </a:spcBef>
              <a:spcAft>
                <a:spcPts val="0"/>
              </a:spcAft>
              <a:buSzPts val="1440"/>
              <a:buChar char="▶"/>
            </a:pPr>
            <a:r>
              <a:rPr lang="en-US"/>
              <a:t>Configure notifications to email address</a:t>
            </a:r>
            <a:endParaRPr/>
          </a:p>
        </p:txBody>
      </p:sp>
      <p:pic>
        <p:nvPicPr>
          <p:cNvPr id="520" name="Google Shape;520;g888f4984a2_0_20"/>
          <p:cNvPicPr preferRelativeResize="0"/>
          <p:nvPr/>
        </p:nvPicPr>
        <p:blipFill>
          <a:blip r:embed="rId3">
            <a:alphaModFix/>
          </a:blip>
          <a:stretch>
            <a:fillRect/>
          </a:stretch>
        </p:blipFill>
        <p:spPr>
          <a:xfrm>
            <a:off x="8694824" y="2385075"/>
            <a:ext cx="2607225" cy="2087850"/>
          </a:xfrm>
          <a:prstGeom prst="rect">
            <a:avLst/>
          </a:prstGeom>
          <a:noFill/>
          <a:ln>
            <a:noFill/>
          </a:ln>
        </p:spPr>
      </p:pic>
      <p:sp>
        <p:nvSpPr>
          <p:cNvPr id="521" name="Google Shape;521;g888f4984a2_0_20"/>
          <p:cNvSpPr txBox="1"/>
          <p:nvPr/>
        </p:nvSpPr>
        <p:spPr>
          <a:xfrm>
            <a:off x="10341300" y="6230450"/>
            <a:ext cx="1582800" cy="5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lt1"/>
                </a:solidFill>
                <a:latin typeface="Lato"/>
                <a:ea typeface="Lato"/>
                <a:cs typeface="Lato"/>
                <a:sym typeface="Lato"/>
              </a:rPr>
              <a:t>Presenter:</a:t>
            </a:r>
            <a:endParaRPr sz="1200">
              <a:solidFill>
                <a:schemeClr val="lt1"/>
              </a:solidFill>
              <a:latin typeface="Lato"/>
              <a:ea typeface="Lato"/>
              <a:cs typeface="Lato"/>
              <a:sym typeface="Lato"/>
            </a:endParaRPr>
          </a:p>
          <a:p>
            <a:pPr indent="0" lvl="0" marL="0" rtl="0" algn="l">
              <a:spcBef>
                <a:spcPts val="0"/>
              </a:spcBef>
              <a:spcAft>
                <a:spcPts val="0"/>
              </a:spcAft>
              <a:buNone/>
            </a:pPr>
            <a:r>
              <a:rPr lang="en-US" sz="1200">
                <a:solidFill>
                  <a:schemeClr val="lt1"/>
                </a:solidFill>
                <a:latin typeface="Lato"/>
                <a:ea typeface="Lato"/>
                <a:cs typeface="Lato"/>
                <a:sym typeface="Lato"/>
              </a:rPr>
              <a:t>Shawyn Kane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Google Shape;526;g89973df86c_5_0"/>
          <p:cNvSpPr txBox="1"/>
          <p:nvPr>
            <p:ph type="ctrTitle"/>
          </p:nvPr>
        </p:nvSpPr>
        <p:spPr>
          <a:xfrm>
            <a:off x="2617802" y="870249"/>
            <a:ext cx="6956400" cy="12912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KUBERNETES &amp; HELM</a:t>
            </a:r>
            <a:endParaRPr/>
          </a:p>
        </p:txBody>
      </p:sp>
      <p:pic>
        <p:nvPicPr>
          <p:cNvPr descr="Helm" id="527" name="Google Shape;527;g89973df86c_5_0"/>
          <p:cNvPicPr preferRelativeResize="0"/>
          <p:nvPr/>
        </p:nvPicPr>
        <p:blipFill>
          <a:blip r:embed="rId3">
            <a:alphaModFix/>
          </a:blip>
          <a:stretch>
            <a:fillRect/>
          </a:stretch>
        </p:blipFill>
        <p:spPr>
          <a:xfrm>
            <a:off x="1580600" y="2432775"/>
            <a:ext cx="3157850" cy="3350500"/>
          </a:xfrm>
          <a:prstGeom prst="rect">
            <a:avLst/>
          </a:prstGeom>
          <a:noFill/>
          <a:ln>
            <a:noFill/>
          </a:ln>
        </p:spPr>
      </p:pic>
      <p:pic>
        <p:nvPicPr>
          <p:cNvPr descr="Kubernetes - Wikipedia" id="528" name="Google Shape;528;g89973df86c_5_0"/>
          <p:cNvPicPr preferRelativeResize="0"/>
          <p:nvPr/>
        </p:nvPicPr>
        <p:blipFill>
          <a:blip r:embed="rId4">
            <a:alphaModFix/>
          </a:blip>
          <a:stretch>
            <a:fillRect/>
          </a:stretch>
        </p:blipFill>
        <p:spPr>
          <a:xfrm>
            <a:off x="6356500" y="2432775"/>
            <a:ext cx="3157850" cy="3350500"/>
          </a:xfrm>
          <a:prstGeom prst="rect">
            <a:avLst/>
          </a:prstGeom>
          <a:noFill/>
          <a:ln>
            <a:noFill/>
          </a:ln>
        </p:spPr>
      </p:pic>
      <p:sp>
        <p:nvSpPr>
          <p:cNvPr id="529" name="Google Shape;529;g89973df86c_5_0"/>
          <p:cNvSpPr txBox="1"/>
          <p:nvPr/>
        </p:nvSpPr>
        <p:spPr>
          <a:xfrm>
            <a:off x="10341300" y="6230450"/>
            <a:ext cx="1582800" cy="5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lt1"/>
                </a:solidFill>
                <a:latin typeface="Lato"/>
                <a:ea typeface="Lato"/>
                <a:cs typeface="Lato"/>
                <a:sym typeface="Lato"/>
              </a:rPr>
              <a:t>Presenter:</a:t>
            </a:r>
            <a:endParaRPr sz="1200">
              <a:solidFill>
                <a:schemeClr val="lt1"/>
              </a:solidFill>
              <a:latin typeface="Lato"/>
              <a:ea typeface="Lato"/>
              <a:cs typeface="Lato"/>
              <a:sym typeface="Lato"/>
            </a:endParaRPr>
          </a:p>
          <a:p>
            <a:pPr indent="0" lvl="0" marL="0" rtl="0" algn="l">
              <a:spcBef>
                <a:spcPts val="0"/>
              </a:spcBef>
              <a:spcAft>
                <a:spcPts val="0"/>
              </a:spcAft>
              <a:buNone/>
            </a:pPr>
            <a:r>
              <a:rPr lang="en-US" sz="1200">
                <a:solidFill>
                  <a:schemeClr val="lt1"/>
                </a:solidFill>
                <a:latin typeface="Lato"/>
                <a:ea typeface="Lato"/>
                <a:cs typeface="Lato"/>
                <a:sym typeface="Lato"/>
              </a:rPr>
              <a:t>Rayan Vakil</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g89973df86c_5_6"/>
          <p:cNvSpPr txBox="1"/>
          <p:nvPr>
            <p:ph type="ctrTitle"/>
          </p:nvPr>
        </p:nvSpPr>
        <p:spPr>
          <a:xfrm>
            <a:off x="684196" y="685799"/>
            <a:ext cx="10686300" cy="1433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Kubernetes</a:t>
            </a:r>
            <a:endParaRPr/>
          </a:p>
        </p:txBody>
      </p:sp>
      <p:sp>
        <p:nvSpPr>
          <p:cNvPr id="535" name="Google Shape;535;g89973df86c_5_6"/>
          <p:cNvSpPr txBox="1"/>
          <p:nvPr>
            <p:ph idx="1" type="subTitle"/>
          </p:nvPr>
        </p:nvSpPr>
        <p:spPr>
          <a:xfrm>
            <a:off x="684200" y="2333249"/>
            <a:ext cx="10604100" cy="4222800"/>
          </a:xfrm>
          <a:prstGeom prst="rect">
            <a:avLst/>
          </a:prstGeom>
        </p:spPr>
        <p:txBody>
          <a:bodyPr anchorCtr="0" anchor="t" bIns="45700" lIns="91425" spcFirstLastPara="1" rIns="91425" wrap="square" tIns="45700">
            <a:noAutofit/>
          </a:bodyPr>
          <a:lstStyle/>
          <a:p>
            <a:pPr indent="-335280" lvl="0" marL="457200" rtl="0" algn="l">
              <a:spcBef>
                <a:spcPts val="420"/>
              </a:spcBef>
              <a:spcAft>
                <a:spcPts val="0"/>
              </a:spcAft>
              <a:buSzPts val="1680"/>
              <a:buChar char="●"/>
            </a:pPr>
            <a:r>
              <a:rPr lang="en-US"/>
              <a:t>Orchestrate docker container services</a:t>
            </a:r>
            <a:endParaRPr/>
          </a:p>
          <a:p>
            <a:pPr indent="-320040" lvl="1" marL="914400" rtl="0" algn="l">
              <a:spcBef>
                <a:spcPts val="0"/>
              </a:spcBef>
              <a:spcAft>
                <a:spcPts val="0"/>
              </a:spcAft>
              <a:buSzPts val="1440"/>
              <a:buChar char="○"/>
            </a:pPr>
            <a:r>
              <a:rPr lang="en-US"/>
              <a:t>Containers consist of all the components a program or process needs to run. </a:t>
            </a:r>
            <a:endParaRPr/>
          </a:p>
          <a:p>
            <a:pPr indent="-320040" lvl="1" marL="914400" rtl="0" algn="l">
              <a:spcBef>
                <a:spcPts val="0"/>
              </a:spcBef>
              <a:spcAft>
                <a:spcPts val="0"/>
              </a:spcAft>
              <a:buSzPts val="1440"/>
              <a:buChar char="○"/>
            </a:pPr>
            <a:r>
              <a:rPr lang="en-US"/>
              <a:t>A pod is a structure containing one or more containers</a:t>
            </a:r>
            <a:endParaRPr/>
          </a:p>
          <a:p>
            <a:pPr indent="-335280" lvl="0" marL="457200" rtl="0" algn="l">
              <a:spcBef>
                <a:spcPts val="0"/>
              </a:spcBef>
              <a:spcAft>
                <a:spcPts val="0"/>
              </a:spcAft>
              <a:buSzPts val="1680"/>
              <a:buChar char="●"/>
            </a:pPr>
            <a:r>
              <a:rPr lang="en-US"/>
              <a:t>Replicates the pods to allow load balancing and build failure resistance. </a:t>
            </a:r>
            <a:endParaRPr/>
          </a:p>
          <a:p>
            <a:pPr indent="-335280" lvl="0" marL="457200" rtl="0" algn="l">
              <a:spcBef>
                <a:spcPts val="0"/>
              </a:spcBef>
              <a:spcAft>
                <a:spcPts val="0"/>
              </a:spcAft>
              <a:buSzPts val="1680"/>
              <a:buChar char="●"/>
            </a:pPr>
            <a:r>
              <a:rPr lang="en-US"/>
              <a:t>Spinnaker also resides in the cluster</a:t>
            </a:r>
            <a:endParaRPr/>
          </a:p>
          <a:p>
            <a:pPr indent="-335280" lvl="0" marL="457200" rtl="0" algn="l">
              <a:spcBef>
                <a:spcPts val="0"/>
              </a:spcBef>
              <a:spcAft>
                <a:spcPts val="0"/>
              </a:spcAft>
              <a:buSzPts val="1680"/>
              <a:buChar char="●"/>
            </a:pPr>
            <a:r>
              <a:rPr lang="en-US"/>
              <a:t>Features:</a:t>
            </a:r>
            <a:endParaRPr/>
          </a:p>
          <a:p>
            <a:pPr indent="-320040" lvl="1" marL="914400" rtl="0" algn="l">
              <a:spcBef>
                <a:spcPts val="0"/>
              </a:spcBef>
              <a:spcAft>
                <a:spcPts val="0"/>
              </a:spcAft>
              <a:buSzPts val="1440"/>
              <a:buChar char="○"/>
            </a:pPr>
            <a:r>
              <a:rPr lang="en-US"/>
              <a:t>Automating manual processes</a:t>
            </a:r>
            <a:endParaRPr/>
          </a:p>
          <a:p>
            <a:pPr indent="-320040" lvl="1" marL="914400" rtl="0" algn="l">
              <a:spcBef>
                <a:spcPts val="0"/>
              </a:spcBef>
              <a:spcAft>
                <a:spcPts val="0"/>
              </a:spcAft>
              <a:buSzPts val="1440"/>
              <a:buChar char="○"/>
            </a:pPr>
            <a:r>
              <a:rPr lang="en-US"/>
              <a:t>Self-healing</a:t>
            </a:r>
            <a:endParaRPr/>
          </a:p>
          <a:p>
            <a:pPr indent="-320040" lvl="1" marL="914400" rtl="0" algn="l">
              <a:spcBef>
                <a:spcPts val="0"/>
              </a:spcBef>
              <a:spcAft>
                <a:spcPts val="0"/>
              </a:spcAft>
              <a:buSzPts val="1440"/>
              <a:buChar char="○"/>
            </a:pPr>
            <a:r>
              <a:rPr lang="en-US"/>
              <a:t>Scaling</a:t>
            </a:r>
            <a:endParaRPr/>
          </a:p>
          <a:p>
            <a:pPr indent="-320040" lvl="1" marL="914400" rtl="0" algn="l">
              <a:spcBef>
                <a:spcPts val="0"/>
              </a:spcBef>
              <a:spcAft>
                <a:spcPts val="0"/>
              </a:spcAft>
              <a:buSzPts val="1440"/>
              <a:buChar char="○"/>
            </a:pPr>
            <a:r>
              <a:rPr lang="en-US"/>
              <a:t>Storage orchestration</a:t>
            </a:r>
            <a:endParaRPr/>
          </a:p>
          <a:p>
            <a:pPr indent="-320040" lvl="1" marL="914400" rtl="0" algn="l">
              <a:spcBef>
                <a:spcPts val="0"/>
              </a:spcBef>
              <a:spcAft>
                <a:spcPts val="0"/>
              </a:spcAft>
              <a:buSzPts val="1440"/>
              <a:buChar char="○"/>
            </a:pPr>
            <a:r>
              <a:rPr lang="en-US"/>
              <a:t>Automated rollout and rollback</a:t>
            </a:r>
            <a:endParaRPr/>
          </a:p>
          <a:p>
            <a:pPr indent="-335280" lvl="0" marL="457200" rtl="0" algn="l">
              <a:spcBef>
                <a:spcPts val="0"/>
              </a:spcBef>
              <a:spcAft>
                <a:spcPts val="0"/>
              </a:spcAft>
              <a:buSzPts val="1680"/>
              <a:buChar char="●"/>
            </a:pPr>
            <a:r>
              <a:rPr lang="en-US"/>
              <a:t>Container tech to achieve end-to-end automation, ensuring CD.</a:t>
            </a:r>
            <a:endParaRPr/>
          </a:p>
          <a:p>
            <a:pPr indent="0" lvl="0" marL="0" rtl="0" algn="l">
              <a:spcBef>
                <a:spcPts val="600"/>
              </a:spcBef>
              <a:spcAft>
                <a:spcPts val="0"/>
              </a:spcAft>
              <a:buNone/>
            </a:pPr>
            <a:r>
              <a:t/>
            </a:r>
            <a:endParaRPr/>
          </a:p>
          <a:p>
            <a:pPr indent="0" lvl="0" marL="457200" rtl="0" algn="l">
              <a:spcBef>
                <a:spcPts val="600"/>
              </a:spcBef>
              <a:spcAft>
                <a:spcPts val="600"/>
              </a:spcAft>
              <a:buNone/>
            </a:pPr>
            <a:r>
              <a:t/>
            </a:r>
            <a:endParaRPr/>
          </a:p>
        </p:txBody>
      </p:sp>
      <p:sp>
        <p:nvSpPr>
          <p:cNvPr id="536" name="Google Shape;536;g89973df86c_5_6"/>
          <p:cNvSpPr txBox="1"/>
          <p:nvPr/>
        </p:nvSpPr>
        <p:spPr>
          <a:xfrm>
            <a:off x="10341300" y="6230450"/>
            <a:ext cx="1582800" cy="5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lt1"/>
                </a:solidFill>
                <a:latin typeface="Lato"/>
                <a:ea typeface="Lato"/>
                <a:cs typeface="Lato"/>
                <a:sym typeface="Lato"/>
              </a:rPr>
              <a:t>Presenter:</a:t>
            </a:r>
            <a:endParaRPr sz="1200">
              <a:solidFill>
                <a:schemeClr val="lt1"/>
              </a:solidFill>
              <a:latin typeface="Lato"/>
              <a:ea typeface="Lato"/>
              <a:cs typeface="Lato"/>
              <a:sym typeface="Lato"/>
            </a:endParaRPr>
          </a:p>
          <a:p>
            <a:pPr indent="0" lvl="0" marL="0" rtl="0" algn="l">
              <a:spcBef>
                <a:spcPts val="0"/>
              </a:spcBef>
              <a:spcAft>
                <a:spcPts val="0"/>
              </a:spcAft>
              <a:buNone/>
            </a:pPr>
            <a:r>
              <a:rPr lang="en-US" sz="1200">
                <a:solidFill>
                  <a:schemeClr val="lt1"/>
                </a:solidFill>
                <a:latin typeface="Lato"/>
                <a:ea typeface="Lato"/>
                <a:cs typeface="Lato"/>
                <a:sym typeface="Lato"/>
              </a:rPr>
              <a:t>Rayan Vakil</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g89973df86c_5_20"/>
          <p:cNvSpPr txBox="1"/>
          <p:nvPr>
            <p:ph type="ctrTitle"/>
          </p:nvPr>
        </p:nvSpPr>
        <p:spPr>
          <a:xfrm>
            <a:off x="2404201" y="537924"/>
            <a:ext cx="7383600" cy="10560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Helm</a:t>
            </a:r>
            <a:endParaRPr/>
          </a:p>
        </p:txBody>
      </p:sp>
      <p:sp>
        <p:nvSpPr>
          <p:cNvPr id="542" name="Google Shape;542;g89973df86c_5_20"/>
          <p:cNvSpPr txBox="1"/>
          <p:nvPr>
            <p:ph idx="1" type="subTitle"/>
          </p:nvPr>
        </p:nvSpPr>
        <p:spPr>
          <a:xfrm>
            <a:off x="684200" y="1889599"/>
            <a:ext cx="10784700" cy="4548300"/>
          </a:xfrm>
          <a:prstGeom prst="rect">
            <a:avLst/>
          </a:prstGeom>
        </p:spPr>
        <p:txBody>
          <a:bodyPr anchorCtr="0" anchor="t" bIns="45700" lIns="91425" spcFirstLastPara="1" rIns="91425" wrap="square" tIns="45700">
            <a:noAutofit/>
          </a:bodyPr>
          <a:lstStyle/>
          <a:p>
            <a:pPr indent="-335280" lvl="0" marL="457200" rtl="0" algn="l">
              <a:spcBef>
                <a:spcPts val="420"/>
              </a:spcBef>
              <a:spcAft>
                <a:spcPts val="0"/>
              </a:spcAft>
              <a:buSzPts val="1680"/>
              <a:buChar char="●"/>
            </a:pPr>
            <a:r>
              <a:rPr lang="en-US"/>
              <a:t>P</a:t>
            </a:r>
            <a:r>
              <a:rPr lang="en-US"/>
              <a:t>ackage, configure, and deploy applications and services onto Kubernetes clusters.</a:t>
            </a:r>
            <a:endParaRPr/>
          </a:p>
          <a:p>
            <a:pPr indent="-320040" lvl="1" marL="914400" rtl="0" algn="l">
              <a:spcBef>
                <a:spcPts val="0"/>
              </a:spcBef>
              <a:spcAft>
                <a:spcPts val="0"/>
              </a:spcAft>
              <a:buSzPts val="1440"/>
              <a:buChar char="○"/>
            </a:pPr>
            <a:r>
              <a:rPr lang="en-US"/>
              <a:t>Install software.</a:t>
            </a:r>
            <a:endParaRPr/>
          </a:p>
          <a:p>
            <a:pPr indent="-320040" lvl="1" marL="914400" rtl="0" algn="l">
              <a:spcBef>
                <a:spcPts val="0"/>
              </a:spcBef>
              <a:spcAft>
                <a:spcPts val="0"/>
              </a:spcAft>
              <a:buSzPts val="1440"/>
              <a:buChar char="○"/>
            </a:pPr>
            <a:r>
              <a:rPr lang="en-US"/>
              <a:t>Automatically install software dependencies.</a:t>
            </a:r>
            <a:endParaRPr/>
          </a:p>
          <a:p>
            <a:pPr indent="-320040" lvl="1" marL="914400" rtl="0" algn="l">
              <a:spcBef>
                <a:spcPts val="0"/>
              </a:spcBef>
              <a:spcAft>
                <a:spcPts val="0"/>
              </a:spcAft>
              <a:buSzPts val="1440"/>
              <a:buChar char="○"/>
            </a:pPr>
            <a:r>
              <a:rPr lang="en-US"/>
              <a:t>Upgrade software.</a:t>
            </a:r>
            <a:endParaRPr/>
          </a:p>
          <a:p>
            <a:pPr indent="-320040" lvl="1" marL="914400" rtl="0" algn="l">
              <a:spcBef>
                <a:spcPts val="0"/>
              </a:spcBef>
              <a:spcAft>
                <a:spcPts val="0"/>
              </a:spcAft>
              <a:buSzPts val="1440"/>
              <a:buChar char="○"/>
            </a:pPr>
            <a:r>
              <a:rPr lang="en-US"/>
              <a:t>Configure software deployments.</a:t>
            </a:r>
            <a:endParaRPr/>
          </a:p>
          <a:p>
            <a:pPr indent="-320040" lvl="1" marL="914400" rtl="0" algn="l">
              <a:spcBef>
                <a:spcPts val="0"/>
              </a:spcBef>
              <a:spcAft>
                <a:spcPts val="0"/>
              </a:spcAft>
              <a:buSzPts val="1440"/>
              <a:buChar char="○"/>
            </a:pPr>
            <a:r>
              <a:rPr lang="en-US"/>
              <a:t>Fetch software packages from repositories.</a:t>
            </a:r>
            <a:endParaRPr/>
          </a:p>
          <a:p>
            <a:pPr indent="-335280" lvl="0" marL="457200" rtl="0" algn="l">
              <a:spcBef>
                <a:spcPts val="0"/>
              </a:spcBef>
              <a:spcAft>
                <a:spcPts val="0"/>
              </a:spcAft>
              <a:buSzPts val="1680"/>
              <a:buChar char="●"/>
            </a:pPr>
            <a:r>
              <a:rPr lang="en-US"/>
              <a:t>Helm provides this functionality through the following components:</a:t>
            </a:r>
            <a:endParaRPr/>
          </a:p>
          <a:p>
            <a:pPr indent="-320040" lvl="1" marL="914400" rtl="0" algn="l">
              <a:spcBef>
                <a:spcPts val="0"/>
              </a:spcBef>
              <a:spcAft>
                <a:spcPts val="0"/>
              </a:spcAft>
              <a:buSzPts val="1440"/>
              <a:buChar char="○"/>
            </a:pPr>
            <a:r>
              <a:rPr lang="en-US"/>
              <a:t>Helm</a:t>
            </a:r>
            <a:endParaRPr/>
          </a:p>
          <a:p>
            <a:pPr indent="-320040" lvl="1" marL="914400" rtl="0" algn="l">
              <a:spcBef>
                <a:spcPts val="0"/>
              </a:spcBef>
              <a:spcAft>
                <a:spcPts val="0"/>
              </a:spcAft>
              <a:buSzPts val="1440"/>
              <a:buChar char="○"/>
            </a:pPr>
            <a:r>
              <a:rPr lang="en-US"/>
              <a:t>Tiller</a:t>
            </a:r>
            <a:endParaRPr/>
          </a:p>
          <a:p>
            <a:pPr indent="-320040" lvl="1" marL="914400" rtl="0" algn="l">
              <a:spcBef>
                <a:spcPts val="0"/>
              </a:spcBef>
              <a:spcAft>
                <a:spcPts val="0"/>
              </a:spcAft>
              <a:buSzPts val="1440"/>
              <a:buChar char="○"/>
            </a:pPr>
            <a:r>
              <a:rPr lang="en-US"/>
              <a:t>Charts</a:t>
            </a:r>
            <a:endParaRPr/>
          </a:p>
          <a:p>
            <a:pPr indent="-320040" lvl="1" marL="914400" rtl="0" algn="l">
              <a:spcBef>
                <a:spcPts val="0"/>
              </a:spcBef>
              <a:spcAft>
                <a:spcPts val="0"/>
              </a:spcAft>
              <a:buSzPts val="1440"/>
              <a:buChar char="○"/>
            </a:pPr>
            <a:r>
              <a:rPr lang="en-US"/>
              <a:t>Helm hub</a:t>
            </a:r>
            <a:endParaRPr/>
          </a:p>
        </p:txBody>
      </p:sp>
      <p:sp>
        <p:nvSpPr>
          <p:cNvPr id="543" name="Google Shape;543;g89973df86c_5_20"/>
          <p:cNvSpPr txBox="1"/>
          <p:nvPr/>
        </p:nvSpPr>
        <p:spPr>
          <a:xfrm>
            <a:off x="10341300" y="6230450"/>
            <a:ext cx="1582800" cy="5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lt1"/>
                </a:solidFill>
                <a:latin typeface="Lato"/>
                <a:ea typeface="Lato"/>
                <a:cs typeface="Lato"/>
                <a:sym typeface="Lato"/>
              </a:rPr>
              <a:t>Presenter:</a:t>
            </a:r>
            <a:endParaRPr sz="1200">
              <a:solidFill>
                <a:schemeClr val="lt1"/>
              </a:solidFill>
              <a:latin typeface="Lato"/>
              <a:ea typeface="Lato"/>
              <a:cs typeface="Lato"/>
              <a:sym typeface="Lato"/>
            </a:endParaRPr>
          </a:p>
          <a:p>
            <a:pPr indent="0" lvl="0" marL="0" rtl="0" algn="l">
              <a:spcBef>
                <a:spcPts val="0"/>
              </a:spcBef>
              <a:spcAft>
                <a:spcPts val="0"/>
              </a:spcAft>
              <a:buNone/>
            </a:pPr>
            <a:r>
              <a:rPr lang="en-US" sz="1200">
                <a:solidFill>
                  <a:schemeClr val="lt1"/>
                </a:solidFill>
                <a:latin typeface="Lato"/>
                <a:ea typeface="Lato"/>
                <a:cs typeface="Lato"/>
                <a:sym typeface="Lato"/>
              </a:rPr>
              <a:t>Rayan Vakil</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
        <p:nvSpPr>
          <p:cNvPr id="548" name="Google Shape;548;g89973df86c_4_18"/>
          <p:cNvSpPr txBox="1"/>
          <p:nvPr>
            <p:ph type="ctrTitle"/>
          </p:nvPr>
        </p:nvSpPr>
        <p:spPr>
          <a:xfrm>
            <a:off x="684200" y="685799"/>
            <a:ext cx="8001000" cy="8142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Implementation</a:t>
            </a:r>
            <a:endParaRPr/>
          </a:p>
        </p:txBody>
      </p:sp>
      <p:sp>
        <p:nvSpPr>
          <p:cNvPr id="549" name="Google Shape;549;g89973df86c_4_18"/>
          <p:cNvSpPr txBox="1"/>
          <p:nvPr>
            <p:ph idx="1" type="subTitle"/>
          </p:nvPr>
        </p:nvSpPr>
        <p:spPr>
          <a:xfrm>
            <a:off x="684200" y="1929550"/>
            <a:ext cx="8001000" cy="4395600"/>
          </a:xfrm>
          <a:prstGeom prst="rect">
            <a:avLst/>
          </a:prstGeom>
        </p:spPr>
        <p:txBody>
          <a:bodyPr anchorCtr="0" anchor="t" bIns="45700" lIns="91425" spcFirstLastPara="1" rIns="91425" wrap="square" tIns="45700">
            <a:noAutofit/>
          </a:bodyPr>
          <a:lstStyle/>
          <a:p>
            <a:pPr indent="-342900" lvl="0" marL="457200" rtl="0" algn="l">
              <a:spcBef>
                <a:spcPts val="420"/>
              </a:spcBef>
              <a:spcAft>
                <a:spcPts val="0"/>
              </a:spcAft>
              <a:buSzPts val="1800"/>
              <a:buChar char="●"/>
            </a:pPr>
            <a:r>
              <a:rPr lang="en-US" sz="1800"/>
              <a:t>Created Docker Images</a:t>
            </a:r>
            <a:endParaRPr sz="1800"/>
          </a:p>
          <a:p>
            <a:pPr indent="0" lvl="0" marL="0" rtl="0" algn="l">
              <a:spcBef>
                <a:spcPts val="600"/>
              </a:spcBef>
              <a:spcAft>
                <a:spcPts val="0"/>
              </a:spcAft>
              <a:buNone/>
            </a:pPr>
            <a:r>
              <a:t/>
            </a:r>
            <a:endParaRPr sz="1800"/>
          </a:p>
          <a:p>
            <a:pPr indent="-342900" lvl="0" marL="457200" rtl="0" algn="l">
              <a:spcBef>
                <a:spcPts val="600"/>
              </a:spcBef>
              <a:spcAft>
                <a:spcPts val="0"/>
              </a:spcAft>
              <a:buSzPts val="1800"/>
              <a:buChar char="●"/>
            </a:pPr>
            <a:r>
              <a:rPr lang="en-US" sz="1800"/>
              <a:t>Wrote deployment and service YAML files </a:t>
            </a:r>
            <a:endParaRPr sz="1800"/>
          </a:p>
          <a:p>
            <a:pPr indent="0" lvl="0" marL="0" rtl="0" algn="l">
              <a:spcBef>
                <a:spcPts val="600"/>
              </a:spcBef>
              <a:spcAft>
                <a:spcPts val="0"/>
              </a:spcAft>
              <a:buNone/>
            </a:pPr>
            <a:r>
              <a:t/>
            </a:r>
            <a:endParaRPr sz="1800"/>
          </a:p>
          <a:p>
            <a:pPr indent="-342900" lvl="0" marL="457200" rtl="0" algn="l">
              <a:spcBef>
                <a:spcPts val="600"/>
              </a:spcBef>
              <a:spcAft>
                <a:spcPts val="0"/>
              </a:spcAft>
              <a:buSzPts val="1800"/>
              <a:buChar char="●"/>
            </a:pPr>
            <a:r>
              <a:rPr lang="en-US" sz="1800"/>
              <a:t>Wrote an Ingress YAML file </a:t>
            </a:r>
            <a:endParaRPr sz="1800"/>
          </a:p>
          <a:p>
            <a:pPr indent="0" lvl="0" marL="0" rtl="0" algn="l">
              <a:spcBef>
                <a:spcPts val="600"/>
              </a:spcBef>
              <a:spcAft>
                <a:spcPts val="0"/>
              </a:spcAft>
              <a:buNone/>
            </a:pPr>
            <a:r>
              <a:t/>
            </a:r>
            <a:endParaRPr sz="1800"/>
          </a:p>
          <a:p>
            <a:pPr indent="-342900" lvl="0" marL="457200" rtl="0" algn="l">
              <a:spcBef>
                <a:spcPts val="600"/>
              </a:spcBef>
              <a:spcAft>
                <a:spcPts val="0"/>
              </a:spcAft>
              <a:buSzPts val="1800"/>
              <a:buChar char="●"/>
            </a:pPr>
            <a:r>
              <a:rPr lang="en-US" sz="1800"/>
              <a:t>Created Helm chart and stored appropriate YAML files</a:t>
            </a:r>
            <a:endParaRPr sz="1800"/>
          </a:p>
          <a:p>
            <a:pPr indent="0" lvl="0" marL="0" rtl="0" algn="l">
              <a:spcBef>
                <a:spcPts val="600"/>
              </a:spcBef>
              <a:spcAft>
                <a:spcPts val="0"/>
              </a:spcAft>
              <a:buNone/>
            </a:pPr>
            <a:r>
              <a:t/>
            </a:r>
            <a:endParaRPr sz="1800"/>
          </a:p>
          <a:p>
            <a:pPr indent="-342900" lvl="0" marL="457200" rtl="0" algn="l">
              <a:spcBef>
                <a:spcPts val="600"/>
              </a:spcBef>
              <a:spcAft>
                <a:spcPts val="0"/>
              </a:spcAft>
              <a:buSzPts val="1800"/>
              <a:buChar char="●"/>
            </a:pPr>
            <a:r>
              <a:rPr lang="en-US" sz="1800"/>
              <a:t>Tested Helm chart</a:t>
            </a:r>
            <a:endParaRPr sz="1800"/>
          </a:p>
        </p:txBody>
      </p:sp>
      <p:sp>
        <p:nvSpPr>
          <p:cNvPr id="550" name="Google Shape;550;g89973df86c_4_18"/>
          <p:cNvSpPr txBox="1"/>
          <p:nvPr/>
        </p:nvSpPr>
        <p:spPr>
          <a:xfrm>
            <a:off x="10341300" y="6230450"/>
            <a:ext cx="1582800" cy="5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lt1"/>
                </a:solidFill>
                <a:latin typeface="Lato"/>
                <a:ea typeface="Lato"/>
                <a:cs typeface="Lato"/>
                <a:sym typeface="Lato"/>
              </a:rPr>
              <a:t>Presenter:</a:t>
            </a:r>
            <a:endParaRPr sz="1200">
              <a:solidFill>
                <a:schemeClr val="lt1"/>
              </a:solidFill>
              <a:latin typeface="Lato"/>
              <a:ea typeface="Lato"/>
              <a:cs typeface="Lato"/>
              <a:sym typeface="Lato"/>
            </a:endParaRPr>
          </a:p>
          <a:p>
            <a:pPr indent="0" lvl="0" marL="0" rtl="0" algn="l">
              <a:spcBef>
                <a:spcPts val="0"/>
              </a:spcBef>
              <a:spcAft>
                <a:spcPts val="0"/>
              </a:spcAft>
              <a:buNone/>
            </a:pPr>
            <a:r>
              <a:rPr lang="en-US" sz="1200">
                <a:solidFill>
                  <a:schemeClr val="lt1"/>
                </a:solidFill>
                <a:latin typeface="Lato"/>
                <a:ea typeface="Lato"/>
                <a:cs typeface="Lato"/>
                <a:sym typeface="Lato"/>
              </a:rPr>
              <a:t>Joshua Ragasa</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sp>
        <p:nvSpPr>
          <p:cNvPr id="555" name="Google Shape;555;g89973df86c_4_8"/>
          <p:cNvSpPr txBox="1"/>
          <p:nvPr>
            <p:ph type="title"/>
          </p:nvPr>
        </p:nvSpPr>
        <p:spPr>
          <a:xfrm>
            <a:off x="684225" y="358700"/>
            <a:ext cx="8534400" cy="924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Challenges with Caliber</a:t>
            </a:r>
            <a:endParaRPr/>
          </a:p>
        </p:txBody>
      </p:sp>
      <p:sp>
        <p:nvSpPr>
          <p:cNvPr id="556" name="Google Shape;556;g89973df86c_4_8"/>
          <p:cNvSpPr txBox="1"/>
          <p:nvPr>
            <p:ph idx="1" type="body"/>
          </p:nvPr>
        </p:nvSpPr>
        <p:spPr>
          <a:xfrm>
            <a:off x="684225" y="1732875"/>
            <a:ext cx="8534400" cy="322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sz="2000"/>
              <a:t>Caliber</a:t>
            </a:r>
            <a:endParaRPr sz="2000"/>
          </a:p>
          <a:p>
            <a:pPr indent="-342900" lvl="0" marL="914400" rtl="0" algn="l">
              <a:spcBef>
                <a:spcPts val="600"/>
              </a:spcBef>
              <a:spcAft>
                <a:spcPts val="0"/>
              </a:spcAft>
              <a:buSzPts val="1800"/>
              <a:buChar char="●"/>
            </a:pPr>
            <a:r>
              <a:rPr lang="en-US"/>
              <a:t>Lack of documentation</a:t>
            </a:r>
            <a:endParaRPr/>
          </a:p>
          <a:p>
            <a:pPr indent="-320040" lvl="0" marL="914400" rtl="0" algn="l">
              <a:spcBef>
                <a:spcPts val="0"/>
              </a:spcBef>
              <a:spcAft>
                <a:spcPts val="0"/>
              </a:spcAft>
              <a:buSzPts val="1440"/>
              <a:buChar char="●"/>
            </a:pPr>
            <a:r>
              <a:rPr lang="en-US"/>
              <a:t>Application tests were often unrunnable</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US" sz="2000"/>
              <a:t>Adapting to Spring</a:t>
            </a:r>
            <a:endParaRPr sz="2000"/>
          </a:p>
          <a:p>
            <a:pPr indent="-320040" lvl="0" marL="914400" rtl="0" algn="l">
              <a:spcBef>
                <a:spcPts val="600"/>
              </a:spcBef>
              <a:spcAft>
                <a:spcPts val="0"/>
              </a:spcAft>
              <a:buSzPts val="1440"/>
              <a:buChar char="●"/>
            </a:pPr>
            <a:r>
              <a:rPr lang="en-US"/>
              <a:t>Minimal exposure to Spring</a:t>
            </a:r>
            <a:endParaRPr/>
          </a:p>
          <a:p>
            <a:pPr indent="-320040" lvl="0" marL="914400" rtl="0" algn="l">
              <a:spcBef>
                <a:spcPts val="0"/>
              </a:spcBef>
              <a:spcAft>
                <a:spcPts val="0"/>
              </a:spcAft>
              <a:buSzPts val="1440"/>
              <a:buChar char="●"/>
            </a:pPr>
            <a:r>
              <a:rPr lang="en-US"/>
              <a:t>Extra time spent on understanding and researching </a:t>
            </a:r>
            <a:endParaRPr/>
          </a:p>
          <a:p>
            <a:pPr indent="0" lvl="0" marL="0" rtl="0" algn="l">
              <a:spcBef>
                <a:spcPts val="600"/>
              </a:spcBef>
              <a:spcAft>
                <a:spcPts val="0"/>
              </a:spcAft>
              <a:buNone/>
            </a:pPr>
            <a:r>
              <a:t/>
            </a:r>
            <a:endParaRPr/>
          </a:p>
          <a:p>
            <a:pPr indent="0" lvl="0" marL="0" rtl="0" algn="l">
              <a:spcBef>
                <a:spcPts val="600"/>
              </a:spcBef>
              <a:spcAft>
                <a:spcPts val="600"/>
              </a:spcAft>
              <a:buNone/>
            </a:pPr>
            <a:r>
              <a:t/>
            </a:r>
            <a:endParaRPr sz="2000"/>
          </a:p>
        </p:txBody>
      </p:sp>
      <p:sp>
        <p:nvSpPr>
          <p:cNvPr id="557" name="Google Shape;557;g89973df86c_4_8"/>
          <p:cNvSpPr txBox="1"/>
          <p:nvPr/>
        </p:nvSpPr>
        <p:spPr>
          <a:xfrm>
            <a:off x="10341300" y="6230450"/>
            <a:ext cx="1582800" cy="5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lt1"/>
                </a:solidFill>
                <a:latin typeface="Lato"/>
                <a:ea typeface="Lato"/>
                <a:cs typeface="Lato"/>
                <a:sym typeface="Lato"/>
              </a:rPr>
              <a:t>Presenter:</a:t>
            </a:r>
            <a:endParaRPr sz="1200">
              <a:solidFill>
                <a:schemeClr val="lt1"/>
              </a:solidFill>
              <a:latin typeface="Lato"/>
              <a:ea typeface="Lato"/>
              <a:cs typeface="Lato"/>
              <a:sym typeface="Lato"/>
            </a:endParaRPr>
          </a:p>
          <a:p>
            <a:pPr indent="0" lvl="0" marL="0" rtl="0" algn="l">
              <a:spcBef>
                <a:spcPts val="0"/>
              </a:spcBef>
              <a:spcAft>
                <a:spcPts val="0"/>
              </a:spcAft>
              <a:buNone/>
            </a:pPr>
            <a:r>
              <a:rPr lang="en-US" sz="1200">
                <a:solidFill>
                  <a:schemeClr val="lt1"/>
                </a:solidFill>
                <a:latin typeface="Lato"/>
                <a:ea typeface="Lato"/>
                <a:cs typeface="Lato"/>
                <a:sym typeface="Lato"/>
              </a:rPr>
              <a:t>Joshua Ragasa</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sp>
        <p:nvSpPr>
          <p:cNvPr id="562" name="Google Shape;562;g89973df86c_4_13"/>
          <p:cNvSpPr txBox="1"/>
          <p:nvPr>
            <p:ph type="title"/>
          </p:nvPr>
        </p:nvSpPr>
        <p:spPr>
          <a:xfrm>
            <a:off x="684225" y="437650"/>
            <a:ext cx="9163800" cy="786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Challenges with Helm and Kubernetes</a:t>
            </a:r>
            <a:endParaRPr/>
          </a:p>
        </p:txBody>
      </p:sp>
      <p:sp>
        <p:nvSpPr>
          <p:cNvPr id="563" name="Google Shape;563;g89973df86c_4_13"/>
          <p:cNvSpPr txBox="1"/>
          <p:nvPr>
            <p:ph idx="1" type="body"/>
          </p:nvPr>
        </p:nvSpPr>
        <p:spPr>
          <a:xfrm>
            <a:off x="684225" y="1634175"/>
            <a:ext cx="8534400" cy="3497100"/>
          </a:xfrm>
          <a:prstGeom prst="rect">
            <a:avLst/>
          </a:prstGeom>
        </p:spPr>
        <p:txBody>
          <a:bodyPr anchorCtr="0" anchor="t" bIns="45700" lIns="91425" spcFirstLastPara="1" rIns="91425" wrap="square" tIns="45700">
            <a:noAutofit/>
          </a:bodyPr>
          <a:lstStyle/>
          <a:p>
            <a:pPr indent="-320040" lvl="0" marL="457200" rtl="0" algn="l">
              <a:spcBef>
                <a:spcPts val="360"/>
              </a:spcBef>
              <a:spcAft>
                <a:spcPts val="0"/>
              </a:spcAft>
              <a:buSzPts val="1440"/>
              <a:buChar char="●"/>
            </a:pPr>
            <a:r>
              <a:rPr lang="en-US"/>
              <a:t>Learning basic GO</a:t>
            </a:r>
            <a:endParaRPr/>
          </a:p>
          <a:p>
            <a:pPr indent="0" lvl="0" marL="0" rtl="0" algn="l">
              <a:spcBef>
                <a:spcPts val="600"/>
              </a:spcBef>
              <a:spcAft>
                <a:spcPts val="0"/>
              </a:spcAft>
              <a:buNone/>
            </a:pPr>
            <a:r>
              <a:t/>
            </a:r>
            <a:endParaRPr/>
          </a:p>
          <a:p>
            <a:pPr indent="-320040" lvl="0" marL="457200" rtl="0" algn="l">
              <a:spcBef>
                <a:spcPts val="600"/>
              </a:spcBef>
              <a:spcAft>
                <a:spcPts val="0"/>
              </a:spcAft>
              <a:buSzPts val="1440"/>
              <a:buChar char="●"/>
            </a:pPr>
            <a:r>
              <a:rPr lang="en-US"/>
              <a:t>Add dynamic functionality within the YAML files</a:t>
            </a:r>
            <a:endParaRPr/>
          </a:p>
          <a:p>
            <a:pPr indent="0" lvl="0" marL="0" rtl="0" algn="l">
              <a:spcBef>
                <a:spcPts val="600"/>
              </a:spcBef>
              <a:spcAft>
                <a:spcPts val="0"/>
              </a:spcAft>
              <a:buNone/>
            </a:pPr>
            <a:r>
              <a:t/>
            </a:r>
            <a:endParaRPr/>
          </a:p>
          <a:p>
            <a:pPr indent="-320040" lvl="0" marL="457200" rtl="0" algn="l">
              <a:spcBef>
                <a:spcPts val="600"/>
              </a:spcBef>
              <a:spcAft>
                <a:spcPts val="0"/>
              </a:spcAft>
              <a:buSzPts val="1440"/>
              <a:buChar char="●"/>
            </a:pPr>
            <a:r>
              <a:rPr lang="en-US"/>
              <a:t>Navigating the Helm and Kubernetes documentation for setting up a deployment</a:t>
            </a:r>
            <a:endParaRPr/>
          </a:p>
          <a:p>
            <a:pPr indent="0" lvl="0" marL="0" rtl="0" algn="l">
              <a:spcBef>
                <a:spcPts val="600"/>
              </a:spcBef>
              <a:spcAft>
                <a:spcPts val="0"/>
              </a:spcAft>
              <a:buNone/>
            </a:pPr>
            <a:r>
              <a:t/>
            </a:r>
            <a:endParaRPr/>
          </a:p>
          <a:p>
            <a:pPr indent="-320040" lvl="0" marL="457200" rtl="0" algn="l">
              <a:spcBef>
                <a:spcPts val="600"/>
              </a:spcBef>
              <a:spcAft>
                <a:spcPts val="0"/>
              </a:spcAft>
              <a:buSzPts val="1440"/>
              <a:buChar char="●"/>
            </a:pPr>
            <a:r>
              <a:rPr lang="en-US"/>
              <a:t>Port mapping configurations</a:t>
            </a:r>
            <a:endParaRPr/>
          </a:p>
          <a:p>
            <a:pPr indent="0" lvl="0" marL="0" rtl="0" algn="l">
              <a:spcBef>
                <a:spcPts val="600"/>
              </a:spcBef>
              <a:spcAft>
                <a:spcPts val="0"/>
              </a:spcAft>
              <a:buNone/>
            </a:pPr>
            <a:r>
              <a:t/>
            </a:r>
            <a:endParaRPr/>
          </a:p>
          <a:p>
            <a:pPr indent="-320040" lvl="0" marL="457200" rtl="0" algn="l">
              <a:spcBef>
                <a:spcPts val="600"/>
              </a:spcBef>
              <a:spcAft>
                <a:spcPts val="0"/>
              </a:spcAft>
              <a:buSzPts val="1440"/>
              <a:buChar char="●"/>
            </a:pPr>
            <a:r>
              <a:rPr lang="en-US"/>
              <a:t>Setting up environment variables</a:t>
            </a:r>
            <a:endParaRPr/>
          </a:p>
          <a:p>
            <a:pPr indent="0" lvl="0" marL="0" rtl="0" algn="l">
              <a:spcBef>
                <a:spcPts val="600"/>
              </a:spcBef>
              <a:spcAft>
                <a:spcPts val="0"/>
              </a:spcAft>
              <a:buNone/>
            </a:pPr>
            <a:r>
              <a:t/>
            </a:r>
            <a:endParaRPr sz="2000"/>
          </a:p>
          <a:p>
            <a:pPr indent="0" lvl="0" marL="0" rtl="0" algn="l">
              <a:spcBef>
                <a:spcPts val="600"/>
              </a:spcBef>
              <a:spcAft>
                <a:spcPts val="600"/>
              </a:spcAft>
              <a:buNone/>
            </a:pPr>
            <a:r>
              <a:t/>
            </a:r>
            <a:endParaRPr sz="2000"/>
          </a:p>
        </p:txBody>
      </p:sp>
      <p:sp>
        <p:nvSpPr>
          <p:cNvPr id="564" name="Google Shape;564;g89973df86c_4_13"/>
          <p:cNvSpPr txBox="1"/>
          <p:nvPr/>
        </p:nvSpPr>
        <p:spPr>
          <a:xfrm>
            <a:off x="10341300" y="6230450"/>
            <a:ext cx="1582800" cy="5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lt1"/>
                </a:solidFill>
                <a:latin typeface="Lato"/>
                <a:ea typeface="Lato"/>
                <a:cs typeface="Lato"/>
                <a:sym typeface="Lato"/>
              </a:rPr>
              <a:t>Presenter:</a:t>
            </a:r>
            <a:endParaRPr sz="1200">
              <a:solidFill>
                <a:schemeClr val="lt1"/>
              </a:solidFill>
              <a:latin typeface="Lato"/>
              <a:ea typeface="Lato"/>
              <a:cs typeface="Lato"/>
              <a:sym typeface="Lato"/>
            </a:endParaRPr>
          </a:p>
          <a:p>
            <a:pPr indent="0" lvl="0" marL="0" rtl="0" algn="l">
              <a:spcBef>
                <a:spcPts val="0"/>
              </a:spcBef>
              <a:spcAft>
                <a:spcPts val="0"/>
              </a:spcAft>
              <a:buNone/>
            </a:pPr>
            <a:r>
              <a:rPr lang="en-US" sz="1200">
                <a:solidFill>
                  <a:schemeClr val="lt1"/>
                </a:solidFill>
                <a:latin typeface="Lato"/>
                <a:ea typeface="Lato"/>
                <a:cs typeface="Lato"/>
                <a:sym typeface="Lato"/>
              </a:rPr>
              <a:t>Joshua Ragasa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g89973df86c_16_212"/>
          <p:cNvSpPr txBox="1"/>
          <p:nvPr>
            <p:ph type="ctrTitle"/>
          </p:nvPr>
        </p:nvSpPr>
        <p:spPr>
          <a:xfrm>
            <a:off x="4716200" y="2104533"/>
            <a:ext cx="6690000" cy="21051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Ansible + Initializing the Pipeline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Google Shape;569;g89973df86c_6_5"/>
          <p:cNvSpPr txBox="1"/>
          <p:nvPr>
            <p:ph type="title"/>
          </p:nvPr>
        </p:nvSpPr>
        <p:spPr>
          <a:xfrm>
            <a:off x="684225" y="500075"/>
            <a:ext cx="8534400" cy="797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Helm Hurdles Overcome</a:t>
            </a:r>
            <a:endParaRPr/>
          </a:p>
        </p:txBody>
      </p:sp>
      <p:sp>
        <p:nvSpPr>
          <p:cNvPr id="570" name="Google Shape;570;g89973df86c_6_5"/>
          <p:cNvSpPr txBox="1"/>
          <p:nvPr>
            <p:ph idx="1" type="body"/>
          </p:nvPr>
        </p:nvSpPr>
        <p:spPr>
          <a:xfrm>
            <a:off x="684225" y="2297900"/>
            <a:ext cx="8534400" cy="3696600"/>
          </a:xfrm>
          <a:prstGeom prst="rect">
            <a:avLst/>
          </a:prstGeom>
        </p:spPr>
        <p:txBody>
          <a:bodyPr anchorCtr="0" anchor="t" bIns="45700" lIns="91425" spcFirstLastPara="1" rIns="91425" wrap="square" tIns="45700">
            <a:noAutofit/>
          </a:bodyPr>
          <a:lstStyle/>
          <a:p>
            <a:pPr indent="-320040" lvl="0" marL="457200" rtl="0" algn="l">
              <a:lnSpc>
                <a:spcPct val="150000"/>
              </a:lnSpc>
              <a:spcBef>
                <a:spcPts val="360"/>
              </a:spcBef>
              <a:spcAft>
                <a:spcPts val="0"/>
              </a:spcAft>
              <a:buSzPts val="1440"/>
              <a:buChar char="●"/>
            </a:pPr>
            <a:r>
              <a:rPr lang="en-US"/>
              <a:t>Implementation of Google’s Go within helm charts</a:t>
            </a:r>
            <a:r>
              <a:rPr lang="en-US"/>
              <a:t> </a:t>
            </a:r>
            <a:endParaRPr/>
          </a:p>
          <a:p>
            <a:pPr indent="-320040" lvl="1" marL="914400" rtl="0" algn="l">
              <a:lnSpc>
                <a:spcPct val="150000"/>
              </a:lnSpc>
              <a:spcBef>
                <a:spcPts val="0"/>
              </a:spcBef>
              <a:spcAft>
                <a:spcPts val="0"/>
              </a:spcAft>
              <a:buSzPts val="1440"/>
              <a:buChar char="○"/>
            </a:pPr>
            <a:r>
              <a:rPr lang="en-US">
                <a:solidFill>
                  <a:srgbClr val="0F486F"/>
                </a:solidFill>
              </a:rPr>
              <a:t>Enables dynamic creation of charts through the use of variables</a:t>
            </a:r>
            <a:endParaRPr/>
          </a:p>
          <a:p>
            <a:pPr indent="-320040" lvl="0" marL="457200" rtl="0" algn="l">
              <a:lnSpc>
                <a:spcPct val="150000"/>
              </a:lnSpc>
              <a:spcBef>
                <a:spcPts val="0"/>
              </a:spcBef>
              <a:spcAft>
                <a:spcPts val="0"/>
              </a:spcAft>
              <a:buSzPts val="1440"/>
              <a:buChar char="●"/>
            </a:pPr>
            <a:r>
              <a:rPr lang="en-US"/>
              <a:t>Building templates and charts </a:t>
            </a:r>
            <a:endParaRPr/>
          </a:p>
          <a:p>
            <a:pPr indent="-320040" lvl="1" marL="914400" rtl="0" algn="l">
              <a:lnSpc>
                <a:spcPct val="150000"/>
              </a:lnSpc>
              <a:spcBef>
                <a:spcPts val="0"/>
              </a:spcBef>
              <a:spcAft>
                <a:spcPts val="0"/>
              </a:spcAft>
              <a:buSzPts val="1440"/>
              <a:buChar char="○"/>
            </a:pPr>
            <a:r>
              <a:rPr lang="en-US">
                <a:solidFill>
                  <a:srgbClr val="0F486F"/>
                </a:solidFill>
              </a:rPr>
              <a:t>Aids in the</a:t>
            </a:r>
            <a:r>
              <a:rPr lang="en-US">
                <a:solidFill>
                  <a:srgbClr val="0F486F"/>
                </a:solidFill>
              </a:rPr>
              <a:t> successful deployment of the kubernetes cluster</a:t>
            </a:r>
            <a:endParaRPr/>
          </a:p>
          <a:p>
            <a:pPr indent="-320040" lvl="0" marL="457200" rtl="0" algn="l">
              <a:lnSpc>
                <a:spcPct val="150000"/>
              </a:lnSpc>
              <a:spcBef>
                <a:spcPts val="0"/>
              </a:spcBef>
              <a:spcAft>
                <a:spcPts val="0"/>
              </a:spcAft>
              <a:buSzPts val="1440"/>
              <a:buChar char="●"/>
            </a:pPr>
            <a:r>
              <a:rPr lang="en-US"/>
              <a:t>Manipulate the YAML to </a:t>
            </a:r>
            <a:r>
              <a:rPr lang="en-US"/>
              <a:t>match</a:t>
            </a:r>
            <a:r>
              <a:rPr lang="en-US"/>
              <a:t> external configurations</a:t>
            </a:r>
            <a:endParaRPr/>
          </a:p>
          <a:p>
            <a:pPr indent="-320040" lvl="1" marL="914400" rtl="0" algn="l">
              <a:lnSpc>
                <a:spcPct val="150000"/>
              </a:lnSpc>
              <a:spcBef>
                <a:spcPts val="0"/>
              </a:spcBef>
              <a:spcAft>
                <a:spcPts val="0"/>
              </a:spcAft>
              <a:buSzPts val="1440"/>
              <a:buChar char="○"/>
            </a:pPr>
            <a:r>
              <a:rPr lang="en-US">
                <a:solidFill>
                  <a:srgbClr val="0F486F"/>
                </a:solidFill>
              </a:rPr>
              <a:t>F</a:t>
            </a:r>
            <a:r>
              <a:rPr lang="en-US">
                <a:solidFill>
                  <a:srgbClr val="0F486F"/>
                </a:solidFill>
              </a:rPr>
              <a:t>iles needed to match the configuration of Caliber</a:t>
            </a:r>
            <a:endParaRPr/>
          </a:p>
        </p:txBody>
      </p:sp>
      <p:sp>
        <p:nvSpPr>
          <p:cNvPr id="571" name="Google Shape;571;g89973df86c_6_5"/>
          <p:cNvSpPr txBox="1"/>
          <p:nvPr/>
        </p:nvSpPr>
        <p:spPr>
          <a:xfrm>
            <a:off x="10341300" y="6230450"/>
            <a:ext cx="1582800" cy="5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lt1"/>
                </a:solidFill>
                <a:latin typeface="Lato"/>
                <a:ea typeface="Lato"/>
                <a:cs typeface="Lato"/>
                <a:sym typeface="Lato"/>
              </a:rPr>
              <a:t>Presenter:</a:t>
            </a:r>
            <a:endParaRPr sz="1200">
              <a:solidFill>
                <a:schemeClr val="lt1"/>
              </a:solidFill>
              <a:latin typeface="Lato"/>
              <a:ea typeface="Lato"/>
              <a:cs typeface="Lato"/>
              <a:sym typeface="Lato"/>
            </a:endParaRPr>
          </a:p>
          <a:p>
            <a:pPr indent="0" lvl="0" marL="0" rtl="0" algn="l">
              <a:spcBef>
                <a:spcPts val="0"/>
              </a:spcBef>
              <a:spcAft>
                <a:spcPts val="0"/>
              </a:spcAft>
              <a:buNone/>
            </a:pPr>
            <a:r>
              <a:rPr lang="en-US" sz="1200">
                <a:solidFill>
                  <a:schemeClr val="lt1"/>
                </a:solidFill>
                <a:latin typeface="Lato"/>
                <a:ea typeface="Lato"/>
                <a:cs typeface="Lato"/>
                <a:sym typeface="Lato"/>
              </a:rPr>
              <a:t>Gregory Cox</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5" name="Shape 575"/>
        <p:cNvGrpSpPr/>
        <p:nvPr/>
      </p:nvGrpSpPr>
      <p:grpSpPr>
        <a:xfrm>
          <a:off x="0" y="0"/>
          <a:ext cx="0" cy="0"/>
          <a:chOff x="0" y="0"/>
          <a:chExt cx="0" cy="0"/>
        </a:xfrm>
      </p:grpSpPr>
      <p:sp>
        <p:nvSpPr>
          <p:cNvPr id="576" name="Google Shape;576;g89973df86c_6_10"/>
          <p:cNvSpPr txBox="1"/>
          <p:nvPr>
            <p:ph type="title"/>
          </p:nvPr>
        </p:nvSpPr>
        <p:spPr>
          <a:xfrm>
            <a:off x="636575" y="458775"/>
            <a:ext cx="8534400" cy="791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What can be done with more time?</a:t>
            </a:r>
            <a:endParaRPr/>
          </a:p>
        </p:txBody>
      </p:sp>
      <p:sp>
        <p:nvSpPr>
          <p:cNvPr id="577" name="Google Shape;577;g89973df86c_6_10"/>
          <p:cNvSpPr txBox="1"/>
          <p:nvPr>
            <p:ph idx="1" type="body"/>
          </p:nvPr>
        </p:nvSpPr>
        <p:spPr>
          <a:xfrm>
            <a:off x="684225" y="2297900"/>
            <a:ext cx="8534400" cy="3696300"/>
          </a:xfrm>
          <a:prstGeom prst="rect">
            <a:avLst/>
          </a:prstGeom>
        </p:spPr>
        <p:txBody>
          <a:bodyPr anchorCtr="0" anchor="t" bIns="45700" lIns="91425" spcFirstLastPara="1" rIns="91425" wrap="square" tIns="45700">
            <a:noAutofit/>
          </a:bodyPr>
          <a:lstStyle/>
          <a:p>
            <a:pPr indent="-320040" lvl="0" marL="457200" rtl="0" algn="l">
              <a:lnSpc>
                <a:spcPct val="150000"/>
              </a:lnSpc>
              <a:spcBef>
                <a:spcPts val="360"/>
              </a:spcBef>
              <a:spcAft>
                <a:spcPts val="0"/>
              </a:spcAft>
              <a:buSzPts val="1440"/>
              <a:buChar char="●"/>
            </a:pPr>
            <a:r>
              <a:rPr lang="en-US"/>
              <a:t>The creation of a bash to be run with Ansible</a:t>
            </a:r>
            <a:endParaRPr/>
          </a:p>
          <a:p>
            <a:pPr indent="-320040" lvl="1" marL="914400" rtl="0" algn="l">
              <a:lnSpc>
                <a:spcPct val="150000"/>
              </a:lnSpc>
              <a:spcBef>
                <a:spcPts val="0"/>
              </a:spcBef>
              <a:spcAft>
                <a:spcPts val="0"/>
              </a:spcAft>
              <a:buSzPts val="1440"/>
              <a:buChar char="○"/>
            </a:pPr>
            <a:r>
              <a:rPr lang="en-US"/>
              <a:t>Deployments</a:t>
            </a:r>
            <a:endParaRPr/>
          </a:p>
          <a:p>
            <a:pPr indent="-320040" lvl="1" marL="914400" rtl="0" algn="l">
              <a:lnSpc>
                <a:spcPct val="150000"/>
              </a:lnSpc>
              <a:spcBef>
                <a:spcPts val="0"/>
              </a:spcBef>
              <a:spcAft>
                <a:spcPts val="0"/>
              </a:spcAft>
              <a:buSzPts val="1440"/>
              <a:buChar char="○"/>
            </a:pPr>
            <a:r>
              <a:rPr lang="en-US"/>
              <a:t>Ingress</a:t>
            </a:r>
            <a:endParaRPr/>
          </a:p>
          <a:p>
            <a:pPr indent="-320040" lvl="1" marL="914400" rtl="0" algn="l">
              <a:lnSpc>
                <a:spcPct val="150000"/>
              </a:lnSpc>
              <a:spcBef>
                <a:spcPts val="0"/>
              </a:spcBef>
              <a:spcAft>
                <a:spcPts val="0"/>
              </a:spcAft>
              <a:buSzPts val="1440"/>
              <a:buChar char="○"/>
            </a:pPr>
            <a:r>
              <a:rPr lang="en-US"/>
              <a:t>Configmaps</a:t>
            </a:r>
            <a:endParaRPr/>
          </a:p>
          <a:p>
            <a:pPr indent="-320040" lvl="0" marL="457200" rtl="0" algn="l">
              <a:lnSpc>
                <a:spcPct val="150000"/>
              </a:lnSpc>
              <a:spcBef>
                <a:spcPts val="0"/>
              </a:spcBef>
              <a:spcAft>
                <a:spcPts val="0"/>
              </a:spcAft>
              <a:buSzPts val="1440"/>
              <a:buChar char="●"/>
            </a:pPr>
            <a:r>
              <a:rPr lang="en-US"/>
              <a:t>Some additional files </a:t>
            </a:r>
            <a:endParaRPr/>
          </a:p>
          <a:p>
            <a:pPr indent="-320040" lvl="1" marL="914400" rtl="0" algn="l">
              <a:lnSpc>
                <a:spcPct val="150000"/>
              </a:lnSpc>
              <a:spcBef>
                <a:spcPts val="0"/>
              </a:spcBef>
              <a:spcAft>
                <a:spcPts val="0"/>
              </a:spcAft>
              <a:buSzPts val="1440"/>
              <a:buChar char="○"/>
            </a:pPr>
            <a:r>
              <a:rPr lang="en-US"/>
              <a:t>Values</a:t>
            </a:r>
            <a:endParaRPr/>
          </a:p>
          <a:p>
            <a:pPr indent="-320040" lvl="1" marL="914400" rtl="0" algn="l">
              <a:lnSpc>
                <a:spcPct val="150000"/>
              </a:lnSpc>
              <a:spcBef>
                <a:spcPts val="0"/>
              </a:spcBef>
              <a:spcAft>
                <a:spcPts val="0"/>
              </a:spcAft>
              <a:buSzPts val="1440"/>
              <a:buChar char="○"/>
            </a:pPr>
            <a:r>
              <a:rPr lang="en-US"/>
              <a:t>Secrets</a:t>
            </a:r>
            <a:endParaRPr/>
          </a:p>
          <a:p>
            <a:pPr indent="0" lvl="0" marL="914400" rtl="0" algn="l">
              <a:lnSpc>
                <a:spcPct val="150000"/>
              </a:lnSpc>
              <a:spcBef>
                <a:spcPts val="600"/>
              </a:spcBef>
              <a:spcAft>
                <a:spcPts val="0"/>
              </a:spcAft>
              <a:buNone/>
            </a:pPr>
            <a:r>
              <a:t/>
            </a:r>
            <a:endParaRPr/>
          </a:p>
          <a:p>
            <a:pPr indent="0" lvl="0" marL="914400" rtl="0" algn="l">
              <a:spcBef>
                <a:spcPts val="600"/>
              </a:spcBef>
              <a:spcAft>
                <a:spcPts val="600"/>
              </a:spcAft>
              <a:buNone/>
            </a:pPr>
            <a:r>
              <a:t/>
            </a:r>
            <a:endParaRPr/>
          </a:p>
        </p:txBody>
      </p:sp>
      <p:sp>
        <p:nvSpPr>
          <p:cNvPr id="578" name="Google Shape;578;g89973df86c_6_10"/>
          <p:cNvSpPr txBox="1"/>
          <p:nvPr/>
        </p:nvSpPr>
        <p:spPr>
          <a:xfrm>
            <a:off x="10341300" y="6230450"/>
            <a:ext cx="1582800" cy="5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lt1"/>
                </a:solidFill>
                <a:latin typeface="Lato"/>
                <a:ea typeface="Lato"/>
                <a:cs typeface="Lato"/>
                <a:sym typeface="Lato"/>
              </a:rPr>
              <a:t>Presenter:</a:t>
            </a:r>
            <a:endParaRPr sz="1200">
              <a:solidFill>
                <a:schemeClr val="lt1"/>
              </a:solidFill>
              <a:latin typeface="Lato"/>
              <a:ea typeface="Lato"/>
              <a:cs typeface="Lato"/>
              <a:sym typeface="Lato"/>
            </a:endParaRPr>
          </a:p>
          <a:p>
            <a:pPr indent="0" lvl="0" marL="0" rtl="0" algn="l">
              <a:spcBef>
                <a:spcPts val="0"/>
              </a:spcBef>
              <a:spcAft>
                <a:spcPts val="0"/>
              </a:spcAft>
              <a:buNone/>
            </a:pPr>
            <a:r>
              <a:rPr lang="en-US" sz="1200">
                <a:solidFill>
                  <a:schemeClr val="lt1"/>
                </a:solidFill>
                <a:latin typeface="Lato"/>
                <a:ea typeface="Lato"/>
                <a:cs typeface="Lato"/>
                <a:sym typeface="Lato"/>
              </a:rPr>
              <a:t>Gregory Cox</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sp>
        <p:nvSpPr>
          <p:cNvPr id="583" name="Google Shape;583;g89973df86c_7_19"/>
          <p:cNvSpPr txBox="1"/>
          <p:nvPr>
            <p:ph type="title"/>
          </p:nvPr>
        </p:nvSpPr>
        <p:spPr>
          <a:xfrm>
            <a:off x="1828800" y="607775"/>
            <a:ext cx="8534400" cy="70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b="1" lang="en-US" sz="4000"/>
              <a:t>LETS SEE A DEMONSTRATION!</a:t>
            </a:r>
            <a:endParaRPr b="1" sz="4000"/>
          </a:p>
        </p:txBody>
      </p:sp>
      <p:pic>
        <p:nvPicPr>
          <p:cNvPr id="584" name="Google Shape;584;g89973df86c_7_19"/>
          <p:cNvPicPr preferRelativeResize="0"/>
          <p:nvPr/>
        </p:nvPicPr>
        <p:blipFill>
          <a:blip r:embed="rId3">
            <a:alphaModFix/>
          </a:blip>
          <a:stretch>
            <a:fillRect/>
          </a:stretch>
        </p:blipFill>
        <p:spPr>
          <a:xfrm>
            <a:off x="2829500" y="1610729"/>
            <a:ext cx="6533000" cy="3636550"/>
          </a:xfrm>
          <a:prstGeom prst="rect">
            <a:avLst/>
          </a:prstGeom>
          <a:noFill/>
          <a:ln>
            <a:noFill/>
          </a:ln>
        </p:spPr>
      </p:pic>
      <p:sp>
        <p:nvSpPr>
          <p:cNvPr id="585" name="Google Shape;585;g89973df86c_7_19"/>
          <p:cNvSpPr txBox="1"/>
          <p:nvPr/>
        </p:nvSpPr>
        <p:spPr>
          <a:xfrm>
            <a:off x="10341300" y="6230450"/>
            <a:ext cx="1582800" cy="5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lt1"/>
                </a:solidFill>
                <a:latin typeface="Lato"/>
                <a:ea typeface="Lato"/>
                <a:cs typeface="Lato"/>
                <a:sym typeface="Lato"/>
              </a:rPr>
              <a:t>Presenter:</a:t>
            </a:r>
            <a:endParaRPr sz="1200">
              <a:solidFill>
                <a:schemeClr val="lt1"/>
              </a:solidFill>
              <a:latin typeface="Lato"/>
              <a:ea typeface="Lato"/>
              <a:cs typeface="Lato"/>
              <a:sym typeface="Lato"/>
            </a:endParaRPr>
          </a:p>
          <a:p>
            <a:pPr indent="0" lvl="0" marL="0" rtl="0" algn="l">
              <a:spcBef>
                <a:spcPts val="0"/>
              </a:spcBef>
              <a:spcAft>
                <a:spcPts val="0"/>
              </a:spcAft>
              <a:buNone/>
            </a:pPr>
            <a:r>
              <a:rPr lang="en-US" sz="1200">
                <a:solidFill>
                  <a:schemeClr val="lt1"/>
                </a:solidFill>
                <a:latin typeface="Lato"/>
                <a:ea typeface="Lato"/>
                <a:cs typeface="Lato"/>
                <a:sym typeface="Lato"/>
              </a:rPr>
              <a:t>Jean Aldoph II</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g89973df86c_16_217"/>
          <p:cNvSpPr txBox="1"/>
          <p:nvPr>
            <p:ph type="title"/>
          </p:nvPr>
        </p:nvSpPr>
        <p:spPr>
          <a:xfrm>
            <a:off x="1816967" y="525000"/>
            <a:ext cx="8552100" cy="1218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3300"/>
              <a:t>Objective</a:t>
            </a:r>
            <a:endParaRPr sz="3300"/>
          </a:p>
        </p:txBody>
      </p:sp>
      <p:sp>
        <p:nvSpPr>
          <p:cNvPr id="293" name="Google Shape;293;g89973df86c_16_217"/>
          <p:cNvSpPr txBox="1"/>
          <p:nvPr>
            <p:ph idx="1" type="body"/>
          </p:nvPr>
        </p:nvSpPr>
        <p:spPr>
          <a:xfrm>
            <a:off x="1816967" y="2090067"/>
            <a:ext cx="8552100" cy="38817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US" sz="2300"/>
              <a:t>To automatically initialize the pipeline with as little manual interaction as possible.</a:t>
            </a:r>
            <a:endParaRPr sz="2300"/>
          </a:p>
        </p:txBody>
      </p:sp>
      <p:sp>
        <p:nvSpPr>
          <p:cNvPr id="294" name="Google Shape;294;g89973df86c_16_217"/>
          <p:cNvSpPr txBox="1"/>
          <p:nvPr/>
        </p:nvSpPr>
        <p:spPr>
          <a:xfrm>
            <a:off x="10341300" y="6230450"/>
            <a:ext cx="1582800" cy="5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lt1"/>
                </a:solidFill>
                <a:latin typeface="Lato"/>
                <a:ea typeface="Lato"/>
                <a:cs typeface="Lato"/>
                <a:sym typeface="Lato"/>
              </a:rPr>
              <a:t>Presenter:</a:t>
            </a:r>
            <a:endParaRPr sz="1200">
              <a:solidFill>
                <a:schemeClr val="lt1"/>
              </a:solidFill>
              <a:latin typeface="Lato"/>
              <a:ea typeface="Lato"/>
              <a:cs typeface="Lato"/>
              <a:sym typeface="Lato"/>
            </a:endParaRPr>
          </a:p>
          <a:p>
            <a:pPr indent="0" lvl="0" marL="0" rtl="0" algn="l">
              <a:spcBef>
                <a:spcPts val="0"/>
              </a:spcBef>
              <a:spcAft>
                <a:spcPts val="0"/>
              </a:spcAft>
              <a:buNone/>
            </a:pPr>
            <a:r>
              <a:rPr lang="en-US" sz="1200">
                <a:solidFill>
                  <a:schemeClr val="lt1"/>
                </a:solidFill>
                <a:latin typeface="Lato"/>
                <a:ea typeface="Lato"/>
                <a:cs typeface="Lato"/>
                <a:sym typeface="Lato"/>
              </a:rPr>
              <a:t>Austin Kind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g89973df86c_16_222"/>
          <p:cNvSpPr txBox="1"/>
          <p:nvPr>
            <p:ph type="title"/>
          </p:nvPr>
        </p:nvSpPr>
        <p:spPr>
          <a:xfrm>
            <a:off x="1816967" y="525000"/>
            <a:ext cx="8552100" cy="1218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3300"/>
              <a:t>Approach</a:t>
            </a:r>
            <a:endParaRPr sz="3300"/>
          </a:p>
        </p:txBody>
      </p:sp>
      <p:sp>
        <p:nvSpPr>
          <p:cNvPr id="300" name="Google Shape;300;g89973df86c_16_222"/>
          <p:cNvSpPr txBox="1"/>
          <p:nvPr>
            <p:ph idx="1" type="body"/>
          </p:nvPr>
        </p:nvSpPr>
        <p:spPr>
          <a:xfrm>
            <a:off x="1816967" y="2090067"/>
            <a:ext cx="8552100" cy="3881700"/>
          </a:xfrm>
          <a:prstGeom prst="rect">
            <a:avLst/>
          </a:prstGeom>
        </p:spPr>
        <p:txBody>
          <a:bodyPr anchorCtr="0" anchor="t" bIns="121900" lIns="121900" spcFirstLastPara="1" rIns="121900" wrap="square" tIns="121900">
            <a:noAutofit/>
          </a:bodyPr>
          <a:lstStyle/>
          <a:p>
            <a:pPr indent="-450850" lvl="0" marL="609600" rtl="0" algn="l">
              <a:spcBef>
                <a:spcPts val="0"/>
              </a:spcBef>
              <a:spcAft>
                <a:spcPts val="0"/>
              </a:spcAft>
              <a:buSzPts val="2300"/>
              <a:buChar char="●"/>
            </a:pPr>
            <a:r>
              <a:rPr lang="en-US" sz="2300"/>
              <a:t>Write a bash script that asks for pipeline parameters</a:t>
            </a:r>
            <a:endParaRPr sz="2300"/>
          </a:p>
          <a:p>
            <a:pPr indent="-450850" lvl="0" marL="609600" rtl="0" algn="l">
              <a:spcBef>
                <a:spcPts val="0"/>
              </a:spcBef>
              <a:spcAft>
                <a:spcPts val="0"/>
              </a:spcAft>
              <a:buSzPts val="2300"/>
              <a:buChar char="●"/>
            </a:pPr>
            <a:r>
              <a:rPr lang="en-US" sz="2300"/>
              <a:t>Create a parameterized Jenkins job template</a:t>
            </a:r>
            <a:endParaRPr sz="2300"/>
          </a:p>
          <a:p>
            <a:pPr indent="-450850" lvl="0" marL="609600" rtl="0" algn="l">
              <a:spcBef>
                <a:spcPts val="0"/>
              </a:spcBef>
              <a:spcAft>
                <a:spcPts val="0"/>
              </a:spcAft>
              <a:buSzPts val="2300"/>
              <a:buChar char="●"/>
            </a:pPr>
            <a:r>
              <a:rPr lang="en-US" sz="2300"/>
              <a:t>Utilize Ansible to automatically initialize jobs and webhooks</a:t>
            </a:r>
            <a:endParaRPr sz="2300"/>
          </a:p>
          <a:p>
            <a:pPr indent="-450850" lvl="0" marL="609600" rtl="0" algn="l">
              <a:spcBef>
                <a:spcPts val="0"/>
              </a:spcBef>
              <a:spcAft>
                <a:spcPts val="0"/>
              </a:spcAft>
              <a:buSzPts val="2300"/>
              <a:buChar char="●"/>
            </a:pPr>
            <a:r>
              <a:rPr lang="en-US" sz="2300"/>
              <a:t>Configure the Jenkins job to automatically send email notifications</a:t>
            </a:r>
            <a:endParaRPr sz="2100">
              <a:solidFill>
                <a:srgbClr val="DCDDDE"/>
              </a:solidFill>
              <a:latin typeface="Arial"/>
              <a:ea typeface="Arial"/>
              <a:cs typeface="Arial"/>
              <a:sym typeface="Arial"/>
            </a:endParaRPr>
          </a:p>
        </p:txBody>
      </p:sp>
      <p:sp>
        <p:nvSpPr>
          <p:cNvPr id="301" name="Google Shape;301;g89973df86c_16_222"/>
          <p:cNvSpPr txBox="1"/>
          <p:nvPr/>
        </p:nvSpPr>
        <p:spPr>
          <a:xfrm>
            <a:off x="10341300" y="6230450"/>
            <a:ext cx="1582800" cy="5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lt1"/>
                </a:solidFill>
                <a:latin typeface="Lato"/>
                <a:ea typeface="Lato"/>
                <a:cs typeface="Lato"/>
                <a:sym typeface="Lato"/>
              </a:rPr>
              <a:t>Presenter:</a:t>
            </a:r>
            <a:endParaRPr sz="1200">
              <a:solidFill>
                <a:schemeClr val="lt1"/>
              </a:solidFill>
              <a:latin typeface="Lato"/>
              <a:ea typeface="Lato"/>
              <a:cs typeface="Lato"/>
              <a:sym typeface="Lato"/>
            </a:endParaRPr>
          </a:p>
          <a:p>
            <a:pPr indent="0" lvl="0" marL="0" rtl="0" algn="l">
              <a:spcBef>
                <a:spcPts val="0"/>
              </a:spcBef>
              <a:spcAft>
                <a:spcPts val="0"/>
              </a:spcAft>
              <a:buNone/>
            </a:pPr>
            <a:r>
              <a:rPr lang="en-US" sz="1200">
                <a:solidFill>
                  <a:schemeClr val="lt1"/>
                </a:solidFill>
                <a:latin typeface="Lato"/>
                <a:ea typeface="Lato"/>
                <a:cs typeface="Lato"/>
                <a:sym typeface="Lato"/>
              </a:rPr>
              <a:t>Austin Kind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g89973df86c_16_227"/>
          <p:cNvSpPr txBox="1"/>
          <p:nvPr>
            <p:ph type="title"/>
          </p:nvPr>
        </p:nvSpPr>
        <p:spPr>
          <a:xfrm>
            <a:off x="1816800" y="525000"/>
            <a:ext cx="8552100" cy="1218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3300"/>
              <a:t>What is Ansible?</a:t>
            </a:r>
            <a:endParaRPr sz="3300"/>
          </a:p>
        </p:txBody>
      </p:sp>
      <p:sp>
        <p:nvSpPr>
          <p:cNvPr id="307" name="Google Shape;307;g89973df86c_16_227"/>
          <p:cNvSpPr txBox="1"/>
          <p:nvPr>
            <p:ph idx="1" type="body"/>
          </p:nvPr>
        </p:nvSpPr>
        <p:spPr>
          <a:xfrm>
            <a:off x="1816800" y="2090067"/>
            <a:ext cx="8552100" cy="2950800"/>
          </a:xfrm>
          <a:prstGeom prst="rect">
            <a:avLst/>
          </a:prstGeom>
        </p:spPr>
        <p:txBody>
          <a:bodyPr anchorCtr="0" anchor="t" bIns="121900" lIns="121900" spcFirstLastPara="1" rIns="121900" wrap="square" tIns="121900">
            <a:noAutofit/>
          </a:bodyPr>
          <a:lstStyle/>
          <a:p>
            <a:pPr indent="-463550" lvl="0" marL="609600" rtl="0" algn="l">
              <a:spcBef>
                <a:spcPts val="0"/>
              </a:spcBef>
              <a:spcAft>
                <a:spcPts val="0"/>
              </a:spcAft>
              <a:buSzPts val="2500"/>
              <a:buChar char="●"/>
            </a:pPr>
            <a:r>
              <a:rPr lang="en-US" sz="2500"/>
              <a:t>A simple and flexible IT automation engine that can automate </a:t>
            </a:r>
            <a:endParaRPr sz="2500"/>
          </a:p>
          <a:p>
            <a:pPr indent="-450850" lvl="1" marL="1219200" rtl="0" algn="l">
              <a:spcBef>
                <a:spcPts val="0"/>
              </a:spcBef>
              <a:spcAft>
                <a:spcPts val="0"/>
              </a:spcAft>
              <a:buSzPts val="2300"/>
              <a:buChar char="○"/>
            </a:pPr>
            <a:r>
              <a:rPr lang="en-US" sz="2300"/>
              <a:t>cloud provisioning</a:t>
            </a:r>
            <a:endParaRPr sz="2300"/>
          </a:p>
          <a:p>
            <a:pPr indent="-450850" lvl="1" marL="1219200" rtl="0" algn="l">
              <a:spcBef>
                <a:spcPts val="0"/>
              </a:spcBef>
              <a:spcAft>
                <a:spcPts val="0"/>
              </a:spcAft>
              <a:buSzPts val="2300"/>
              <a:buChar char="○"/>
            </a:pPr>
            <a:r>
              <a:rPr lang="en-US" sz="2300"/>
              <a:t>configuration management</a:t>
            </a:r>
            <a:endParaRPr sz="2300"/>
          </a:p>
          <a:p>
            <a:pPr indent="-450850" lvl="1" marL="1219200" rtl="0" algn="l">
              <a:spcBef>
                <a:spcPts val="0"/>
              </a:spcBef>
              <a:spcAft>
                <a:spcPts val="0"/>
              </a:spcAft>
              <a:buSzPts val="2300"/>
              <a:buChar char="○"/>
            </a:pPr>
            <a:r>
              <a:rPr lang="en-US" sz="2300"/>
              <a:t>application deployment</a:t>
            </a:r>
            <a:endParaRPr sz="2000"/>
          </a:p>
        </p:txBody>
      </p:sp>
      <p:pic>
        <p:nvPicPr>
          <p:cNvPr id="308" name="Google Shape;308;g89973df86c_16_227"/>
          <p:cNvPicPr preferRelativeResize="0"/>
          <p:nvPr/>
        </p:nvPicPr>
        <p:blipFill>
          <a:blip r:embed="rId3">
            <a:alphaModFix/>
          </a:blip>
          <a:stretch>
            <a:fillRect/>
          </a:stretch>
        </p:blipFill>
        <p:spPr>
          <a:xfrm>
            <a:off x="7917450" y="3673967"/>
            <a:ext cx="1853633" cy="1853633"/>
          </a:xfrm>
          <a:prstGeom prst="rect">
            <a:avLst/>
          </a:prstGeom>
          <a:noFill/>
          <a:ln>
            <a:noFill/>
          </a:ln>
        </p:spPr>
      </p:pic>
      <p:sp>
        <p:nvSpPr>
          <p:cNvPr id="309" name="Google Shape;309;g89973df86c_16_227"/>
          <p:cNvSpPr txBox="1"/>
          <p:nvPr/>
        </p:nvSpPr>
        <p:spPr>
          <a:xfrm>
            <a:off x="10341300" y="6230450"/>
            <a:ext cx="1582800" cy="5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lt1"/>
                </a:solidFill>
                <a:latin typeface="Lato"/>
                <a:ea typeface="Lato"/>
                <a:cs typeface="Lato"/>
                <a:sym typeface="Lato"/>
              </a:rPr>
              <a:t>Presenter:</a:t>
            </a:r>
            <a:endParaRPr sz="1200">
              <a:solidFill>
                <a:schemeClr val="lt1"/>
              </a:solidFill>
              <a:latin typeface="Lato"/>
              <a:ea typeface="Lato"/>
              <a:cs typeface="Lato"/>
              <a:sym typeface="Lato"/>
            </a:endParaRPr>
          </a:p>
          <a:p>
            <a:pPr indent="0" lvl="0" marL="0" rtl="0" algn="l">
              <a:spcBef>
                <a:spcPts val="0"/>
              </a:spcBef>
              <a:spcAft>
                <a:spcPts val="0"/>
              </a:spcAft>
              <a:buNone/>
            </a:pPr>
            <a:r>
              <a:rPr lang="en-US" sz="1200">
                <a:solidFill>
                  <a:schemeClr val="lt1"/>
                </a:solidFill>
                <a:latin typeface="Lato"/>
                <a:ea typeface="Lato"/>
                <a:cs typeface="Lato"/>
                <a:sym typeface="Lato"/>
              </a:rPr>
              <a:t>Reginald Jefferson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g89973df86c_16_233"/>
          <p:cNvSpPr txBox="1"/>
          <p:nvPr>
            <p:ph type="title"/>
          </p:nvPr>
        </p:nvSpPr>
        <p:spPr>
          <a:xfrm>
            <a:off x="1816967" y="525000"/>
            <a:ext cx="8552100" cy="1218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3300"/>
              <a:t>Why Use Ansible For This Project?</a:t>
            </a:r>
            <a:endParaRPr b="1" sz="1700"/>
          </a:p>
        </p:txBody>
      </p:sp>
      <p:sp>
        <p:nvSpPr>
          <p:cNvPr id="315" name="Google Shape;315;g89973df86c_16_233"/>
          <p:cNvSpPr txBox="1"/>
          <p:nvPr>
            <p:ph idx="1" type="body"/>
          </p:nvPr>
        </p:nvSpPr>
        <p:spPr>
          <a:xfrm>
            <a:off x="1816967" y="2090067"/>
            <a:ext cx="8552100" cy="3881700"/>
          </a:xfrm>
          <a:prstGeom prst="rect">
            <a:avLst/>
          </a:prstGeom>
        </p:spPr>
        <p:txBody>
          <a:bodyPr anchorCtr="0" anchor="t" bIns="121900" lIns="121900" spcFirstLastPara="1" rIns="121900" wrap="square" tIns="121900">
            <a:noAutofit/>
          </a:bodyPr>
          <a:lstStyle/>
          <a:p>
            <a:pPr indent="-450850" lvl="0" marL="609600" rtl="0" algn="l">
              <a:spcBef>
                <a:spcPts val="0"/>
              </a:spcBef>
              <a:spcAft>
                <a:spcPts val="0"/>
              </a:spcAft>
              <a:buSzPts val="2300"/>
              <a:buChar char="●"/>
            </a:pPr>
            <a:r>
              <a:rPr lang="en-US" sz="2300"/>
              <a:t>Need to automate multiple tasks with a simple command</a:t>
            </a:r>
            <a:endParaRPr sz="2300"/>
          </a:p>
          <a:p>
            <a:pPr indent="-450850" lvl="0" marL="609600" rtl="0" algn="l">
              <a:spcBef>
                <a:spcPts val="0"/>
              </a:spcBef>
              <a:spcAft>
                <a:spcPts val="0"/>
              </a:spcAft>
              <a:buSzPts val="2300"/>
              <a:buChar char="●"/>
            </a:pPr>
            <a:r>
              <a:rPr lang="en-US" sz="2300"/>
              <a:t>Communication with different hosts for job completion</a:t>
            </a:r>
            <a:endParaRPr sz="2300"/>
          </a:p>
          <a:p>
            <a:pPr indent="-431800" lvl="1" marL="1219200" rtl="0" algn="l">
              <a:spcBef>
                <a:spcPts val="0"/>
              </a:spcBef>
              <a:spcAft>
                <a:spcPts val="0"/>
              </a:spcAft>
              <a:buSzPts val="2000"/>
              <a:buChar char="○"/>
            </a:pPr>
            <a:r>
              <a:rPr lang="en-US" sz="2000"/>
              <a:t>Communicate with Jenkins to create jobs</a:t>
            </a:r>
            <a:endParaRPr sz="2000"/>
          </a:p>
          <a:p>
            <a:pPr indent="-431800" lvl="1" marL="1219200" rtl="0" algn="l">
              <a:spcBef>
                <a:spcPts val="0"/>
              </a:spcBef>
              <a:spcAft>
                <a:spcPts val="0"/>
              </a:spcAft>
              <a:buSzPts val="2000"/>
              <a:buChar char="○"/>
            </a:pPr>
            <a:r>
              <a:rPr lang="en-US" sz="2000"/>
              <a:t>Communicate with GitHub to create webhooks</a:t>
            </a:r>
            <a:endParaRPr sz="2000"/>
          </a:p>
          <a:p>
            <a:pPr indent="-450850" lvl="0" marL="609600" rtl="0" algn="l">
              <a:spcBef>
                <a:spcPts val="0"/>
              </a:spcBef>
              <a:spcAft>
                <a:spcPts val="0"/>
              </a:spcAft>
              <a:buSzPts val="2300"/>
              <a:buChar char="●"/>
            </a:pPr>
            <a:r>
              <a:rPr lang="en-US" sz="2300"/>
              <a:t>Easy to parameterize</a:t>
            </a:r>
            <a:endParaRPr sz="2300"/>
          </a:p>
        </p:txBody>
      </p:sp>
      <p:sp>
        <p:nvSpPr>
          <p:cNvPr id="316" name="Google Shape;316;g89973df86c_16_233"/>
          <p:cNvSpPr txBox="1"/>
          <p:nvPr/>
        </p:nvSpPr>
        <p:spPr>
          <a:xfrm>
            <a:off x="10341300" y="6230450"/>
            <a:ext cx="1582800" cy="5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lt1"/>
                </a:solidFill>
                <a:latin typeface="Lato"/>
                <a:ea typeface="Lato"/>
                <a:cs typeface="Lato"/>
                <a:sym typeface="Lato"/>
              </a:rPr>
              <a:t>Presenter:</a:t>
            </a:r>
            <a:endParaRPr sz="1200">
              <a:solidFill>
                <a:schemeClr val="lt1"/>
              </a:solidFill>
              <a:latin typeface="Lato"/>
              <a:ea typeface="Lato"/>
              <a:cs typeface="Lato"/>
              <a:sym typeface="Lato"/>
            </a:endParaRPr>
          </a:p>
          <a:p>
            <a:pPr indent="0" lvl="0" marL="0" rtl="0" algn="l">
              <a:spcBef>
                <a:spcPts val="0"/>
              </a:spcBef>
              <a:spcAft>
                <a:spcPts val="0"/>
              </a:spcAft>
              <a:buNone/>
            </a:pPr>
            <a:r>
              <a:rPr lang="en-US" sz="1200">
                <a:solidFill>
                  <a:schemeClr val="lt1"/>
                </a:solidFill>
                <a:latin typeface="Lato"/>
                <a:ea typeface="Lato"/>
                <a:cs typeface="Lato"/>
                <a:sym typeface="Lato"/>
              </a:rPr>
              <a:t>Reginald Jefferson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g89973df86c_16_238"/>
          <p:cNvSpPr txBox="1"/>
          <p:nvPr>
            <p:ph type="title"/>
          </p:nvPr>
        </p:nvSpPr>
        <p:spPr>
          <a:xfrm>
            <a:off x="1730000" y="525000"/>
            <a:ext cx="9385200" cy="1218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Job Creation Workflow</a:t>
            </a:r>
            <a:endParaRPr/>
          </a:p>
        </p:txBody>
      </p:sp>
      <p:cxnSp>
        <p:nvCxnSpPr>
          <p:cNvPr id="322" name="Google Shape;322;g89973df86c_16_238"/>
          <p:cNvCxnSpPr/>
          <p:nvPr/>
        </p:nvCxnSpPr>
        <p:spPr>
          <a:xfrm flipH="1" rot="10800000">
            <a:off x="5555502" y="2658116"/>
            <a:ext cx="1953600" cy="39900"/>
          </a:xfrm>
          <a:prstGeom prst="straightConnector1">
            <a:avLst/>
          </a:prstGeom>
          <a:noFill/>
          <a:ln cap="flat" cmpd="sng" w="76200">
            <a:solidFill>
              <a:schemeClr val="dk2"/>
            </a:solidFill>
            <a:prstDash val="solid"/>
            <a:round/>
            <a:headEnd len="med" w="med" type="none"/>
            <a:tailEnd len="med" w="med" type="triangle"/>
          </a:ln>
        </p:spPr>
      </p:cxnSp>
      <p:sp>
        <p:nvSpPr>
          <p:cNvPr id="323" name="Google Shape;323;g89973df86c_16_238"/>
          <p:cNvSpPr txBox="1"/>
          <p:nvPr/>
        </p:nvSpPr>
        <p:spPr>
          <a:xfrm>
            <a:off x="5734900" y="1621500"/>
            <a:ext cx="1594800" cy="691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900">
                <a:solidFill>
                  <a:srgbClr val="FFFFFF"/>
                </a:solidFill>
                <a:latin typeface="Lato"/>
                <a:ea typeface="Lato"/>
                <a:cs typeface="Lato"/>
                <a:sym typeface="Lato"/>
              </a:rPr>
              <a:t>Triggers Playbook</a:t>
            </a:r>
            <a:endParaRPr sz="1900">
              <a:solidFill>
                <a:srgbClr val="FFFFFF"/>
              </a:solidFill>
              <a:latin typeface="Lato"/>
              <a:ea typeface="Lato"/>
              <a:cs typeface="Lato"/>
              <a:sym typeface="Lato"/>
            </a:endParaRPr>
          </a:p>
        </p:txBody>
      </p:sp>
      <p:pic>
        <p:nvPicPr>
          <p:cNvPr id="324" name="Google Shape;324;g89973df86c_16_238"/>
          <p:cNvPicPr preferRelativeResize="0"/>
          <p:nvPr/>
        </p:nvPicPr>
        <p:blipFill rotWithShape="1">
          <a:blip r:embed="rId3">
            <a:alphaModFix/>
          </a:blip>
          <a:srcRect b="32233" l="8458" r="53491" t="17783"/>
          <a:stretch/>
        </p:blipFill>
        <p:spPr>
          <a:xfrm>
            <a:off x="863900" y="1621500"/>
            <a:ext cx="4691597" cy="3466633"/>
          </a:xfrm>
          <a:prstGeom prst="rect">
            <a:avLst/>
          </a:prstGeom>
          <a:noFill/>
          <a:ln>
            <a:noFill/>
          </a:ln>
        </p:spPr>
      </p:pic>
      <p:pic>
        <p:nvPicPr>
          <p:cNvPr descr="1000000+ FREE Ebooks. - Apps on Google Play" id="325" name="Google Shape;325;g89973df86c_16_238"/>
          <p:cNvPicPr preferRelativeResize="0"/>
          <p:nvPr/>
        </p:nvPicPr>
        <p:blipFill>
          <a:blip r:embed="rId4">
            <a:alphaModFix/>
          </a:blip>
          <a:stretch>
            <a:fillRect/>
          </a:stretch>
        </p:blipFill>
        <p:spPr>
          <a:xfrm>
            <a:off x="7416067" y="1023367"/>
            <a:ext cx="2695366" cy="2695366"/>
          </a:xfrm>
          <a:prstGeom prst="rect">
            <a:avLst/>
          </a:prstGeom>
          <a:noFill/>
          <a:ln>
            <a:noFill/>
          </a:ln>
        </p:spPr>
      </p:pic>
      <p:sp>
        <p:nvSpPr>
          <p:cNvPr id="326" name="Google Shape;326;g89973df86c_16_238"/>
          <p:cNvSpPr txBox="1"/>
          <p:nvPr/>
        </p:nvSpPr>
        <p:spPr>
          <a:xfrm>
            <a:off x="7668867" y="1216233"/>
            <a:ext cx="2535600" cy="8904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900">
                <a:solidFill>
                  <a:srgbClr val="FFFFFF"/>
                </a:solidFill>
                <a:latin typeface="Lato"/>
                <a:ea typeface="Lato"/>
                <a:cs typeface="Lato"/>
                <a:sym typeface="Lato"/>
              </a:rPr>
              <a:t>test_job_create.yml</a:t>
            </a:r>
            <a:endParaRPr sz="1900">
              <a:solidFill>
                <a:srgbClr val="FFFFFF"/>
              </a:solidFill>
              <a:latin typeface="Lato"/>
              <a:ea typeface="Lato"/>
              <a:cs typeface="Lato"/>
              <a:sym typeface="Lato"/>
            </a:endParaRPr>
          </a:p>
        </p:txBody>
      </p:sp>
      <p:cxnSp>
        <p:nvCxnSpPr>
          <p:cNvPr id="327" name="Google Shape;327;g89973df86c_16_238"/>
          <p:cNvCxnSpPr/>
          <p:nvPr/>
        </p:nvCxnSpPr>
        <p:spPr>
          <a:xfrm>
            <a:off x="8758733" y="3256200"/>
            <a:ext cx="39600" cy="1541700"/>
          </a:xfrm>
          <a:prstGeom prst="straightConnector1">
            <a:avLst/>
          </a:prstGeom>
          <a:noFill/>
          <a:ln cap="flat" cmpd="sng" w="76200">
            <a:solidFill>
              <a:schemeClr val="dk2"/>
            </a:solidFill>
            <a:prstDash val="solid"/>
            <a:round/>
            <a:headEnd len="med" w="med" type="none"/>
            <a:tailEnd len="med" w="med" type="triangle"/>
          </a:ln>
        </p:spPr>
      </p:cxnSp>
      <p:pic>
        <p:nvPicPr>
          <p:cNvPr descr="How to make an iOS on-demand build system with Jenkins and Fastlane" id="328" name="Google Shape;328;g89973df86c_16_238"/>
          <p:cNvPicPr preferRelativeResize="0"/>
          <p:nvPr/>
        </p:nvPicPr>
        <p:blipFill>
          <a:blip r:embed="rId5">
            <a:alphaModFix/>
          </a:blip>
          <a:stretch>
            <a:fillRect/>
          </a:stretch>
        </p:blipFill>
        <p:spPr>
          <a:xfrm>
            <a:off x="7990750" y="4797800"/>
            <a:ext cx="1705772" cy="1754499"/>
          </a:xfrm>
          <a:prstGeom prst="rect">
            <a:avLst/>
          </a:prstGeom>
          <a:noFill/>
          <a:ln>
            <a:noFill/>
          </a:ln>
        </p:spPr>
      </p:pic>
      <p:sp>
        <p:nvSpPr>
          <p:cNvPr id="329" name="Google Shape;329;g89973df86c_16_238"/>
          <p:cNvSpPr txBox="1"/>
          <p:nvPr/>
        </p:nvSpPr>
        <p:spPr>
          <a:xfrm>
            <a:off x="9077533" y="3535333"/>
            <a:ext cx="1953600" cy="597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900">
                <a:solidFill>
                  <a:srgbClr val="FFFFFF"/>
                </a:solidFill>
                <a:latin typeface="Lato"/>
                <a:ea typeface="Lato"/>
                <a:cs typeface="Lato"/>
                <a:sym typeface="Lato"/>
              </a:rPr>
              <a:t>Creates Job from Template</a:t>
            </a:r>
            <a:endParaRPr sz="1900">
              <a:solidFill>
                <a:srgbClr val="FFFFFF"/>
              </a:solidFill>
              <a:latin typeface="Lato"/>
              <a:ea typeface="Lato"/>
              <a:cs typeface="Lato"/>
              <a:sym typeface="Lato"/>
            </a:endParaRPr>
          </a:p>
        </p:txBody>
      </p:sp>
      <p:sp>
        <p:nvSpPr>
          <p:cNvPr id="330" name="Google Shape;330;g89973df86c_16_238"/>
          <p:cNvSpPr txBox="1"/>
          <p:nvPr/>
        </p:nvSpPr>
        <p:spPr>
          <a:xfrm>
            <a:off x="2897367" y="5376050"/>
            <a:ext cx="5266500" cy="597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900">
                <a:solidFill>
                  <a:srgbClr val="FFFFFF"/>
                </a:solidFill>
                <a:latin typeface="Lato"/>
                <a:ea typeface="Lato"/>
                <a:cs typeface="Lato"/>
                <a:sym typeface="Lato"/>
              </a:rPr>
              <a:t>Job: username_repositoryName_branchName</a:t>
            </a:r>
            <a:endParaRPr sz="1900">
              <a:solidFill>
                <a:srgbClr val="FFFFFF"/>
              </a:solidFill>
              <a:latin typeface="Lato"/>
              <a:ea typeface="Lato"/>
              <a:cs typeface="Lato"/>
              <a:sym typeface="Lato"/>
            </a:endParaRPr>
          </a:p>
        </p:txBody>
      </p:sp>
      <p:sp>
        <p:nvSpPr>
          <p:cNvPr id="331" name="Google Shape;331;g89973df86c_16_238"/>
          <p:cNvSpPr txBox="1"/>
          <p:nvPr/>
        </p:nvSpPr>
        <p:spPr>
          <a:xfrm>
            <a:off x="10341300" y="6230450"/>
            <a:ext cx="1582800" cy="5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lt1"/>
                </a:solidFill>
                <a:latin typeface="Lato"/>
                <a:ea typeface="Lato"/>
                <a:cs typeface="Lato"/>
                <a:sym typeface="Lato"/>
              </a:rPr>
              <a:t>Presenter:</a:t>
            </a:r>
            <a:endParaRPr sz="1200">
              <a:solidFill>
                <a:schemeClr val="lt1"/>
              </a:solidFill>
              <a:latin typeface="Lato"/>
              <a:ea typeface="Lato"/>
              <a:cs typeface="Lato"/>
              <a:sym typeface="Lato"/>
            </a:endParaRPr>
          </a:p>
          <a:p>
            <a:pPr indent="0" lvl="0" marL="0" rtl="0" algn="l">
              <a:spcBef>
                <a:spcPts val="0"/>
              </a:spcBef>
              <a:spcAft>
                <a:spcPts val="0"/>
              </a:spcAft>
              <a:buNone/>
            </a:pPr>
            <a:r>
              <a:rPr lang="en-US" sz="1200">
                <a:solidFill>
                  <a:schemeClr val="lt1"/>
                </a:solidFill>
                <a:latin typeface="Lato"/>
                <a:ea typeface="Lato"/>
                <a:cs typeface="Lato"/>
                <a:sym typeface="Lato"/>
              </a:rPr>
              <a:t>Joshua Brewer</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ice">
  <a:themeElements>
    <a:clrScheme name="Slice">
      <a:dk1>
        <a:srgbClr val="000000"/>
      </a:dk1>
      <a:lt1>
        <a:srgbClr val="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2020-06-09T20:35:09Z</dcterms:created>
  <dc:creator>Paityn Maynard</dc:creator>
</cp:coreProperties>
</file>